
<file path=[Content_Types].xml><?xml version="1.0" encoding="utf-8"?>
<Types xmlns="http://schemas.openxmlformats.org/package/2006/content-types">
  <Default Extension="emf" ContentType="image/x-emf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36"/>
  </p:handoutMasterIdLst>
  <p:sldIdLst>
    <p:sldId id="256" r:id="rId3"/>
    <p:sldId id="262" r:id="rId4"/>
    <p:sldId id="260" r:id="rId5"/>
    <p:sldId id="266" r:id="rId7"/>
    <p:sldId id="282" r:id="rId8"/>
    <p:sldId id="261" r:id="rId9"/>
    <p:sldId id="264" r:id="rId10"/>
    <p:sldId id="265" r:id="rId11"/>
    <p:sldId id="267" r:id="rId12"/>
    <p:sldId id="268" r:id="rId13"/>
    <p:sldId id="272" r:id="rId14"/>
    <p:sldId id="275" r:id="rId15"/>
    <p:sldId id="276" r:id="rId16"/>
    <p:sldId id="274" r:id="rId17"/>
    <p:sldId id="278" r:id="rId18"/>
    <p:sldId id="273" r:id="rId19"/>
    <p:sldId id="269" r:id="rId20"/>
    <p:sldId id="277" r:id="rId21"/>
    <p:sldId id="279" r:id="rId22"/>
    <p:sldId id="263" r:id="rId23"/>
    <p:sldId id="280" r:id="rId24"/>
    <p:sldId id="283" r:id="rId25"/>
    <p:sldId id="270" r:id="rId26"/>
    <p:sldId id="271" r:id="rId27"/>
    <p:sldId id="285" r:id="rId28"/>
    <p:sldId id="281" r:id="rId29"/>
    <p:sldId id="284" r:id="rId30"/>
    <p:sldId id="286" r:id="rId31"/>
    <p:sldId id="287" r:id="rId32"/>
    <p:sldId id="288" r:id="rId33"/>
    <p:sldId id="289" r:id="rId34"/>
    <p:sldId id="257" r:id="rId3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661"/>
    <a:srgbClr val="767D83"/>
    <a:srgbClr val="4F79BD"/>
    <a:srgbClr val="25538F"/>
    <a:srgbClr val="FBA41F"/>
    <a:srgbClr val="FFFFFF"/>
    <a:srgbClr val="7F7F7F"/>
    <a:srgbClr val="2343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67"/>
    <p:restoredTop sz="94660"/>
  </p:normalViewPr>
  <p:slideViewPr>
    <p:cSldViewPr snapToGrid="0" showGuides="1">
      <p:cViewPr varScale="1">
        <p:scale>
          <a:sx n="83" d="100"/>
          <a:sy n="83" d="100"/>
        </p:scale>
        <p:origin x="1116" y="102"/>
      </p:cViewPr>
      <p:guideLst>
        <p:guide orient="horz" pos="2188"/>
        <p:guide pos="3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68" d="100"/>
        <a:sy n="6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E8D80B1-AF37-422E-9742-0525A775D1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717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717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E8D80B1-AF37-422E-9742-0525A775D12C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355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E8D80B1-AF37-422E-9742-0525A775D12C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E8D80B1-AF37-422E-9742-0525A775D12C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jpeg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59.png"/><Relationship Id="rId24" Type="http://schemas.openxmlformats.org/officeDocument/2006/relationships/image" Target="../media/image58.png"/><Relationship Id="rId23" Type="http://schemas.openxmlformats.org/officeDocument/2006/relationships/image" Target="../media/image57.png"/><Relationship Id="rId22" Type="http://schemas.openxmlformats.org/officeDocument/2006/relationships/image" Target="../media/image56.png"/><Relationship Id="rId21" Type="http://schemas.openxmlformats.org/officeDocument/2006/relationships/image" Target="../media/image55.png"/><Relationship Id="rId20" Type="http://schemas.openxmlformats.org/officeDocument/2006/relationships/image" Target="../media/image54.png"/><Relationship Id="rId2" Type="http://schemas.openxmlformats.org/officeDocument/2006/relationships/image" Target="../media/image36.png"/><Relationship Id="rId19" Type="http://schemas.openxmlformats.org/officeDocument/2006/relationships/image" Target="../media/image53.png"/><Relationship Id="rId18" Type="http://schemas.openxmlformats.org/officeDocument/2006/relationships/image" Target="../media/image52.png"/><Relationship Id="rId17" Type="http://schemas.openxmlformats.org/officeDocument/2006/relationships/image" Target="../media/image51.png"/><Relationship Id="rId16" Type="http://schemas.openxmlformats.org/officeDocument/2006/relationships/image" Target="../media/image50.png"/><Relationship Id="rId15" Type="http://schemas.openxmlformats.org/officeDocument/2006/relationships/image" Target="../media/image49.png"/><Relationship Id="rId14" Type="http://schemas.openxmlformats.org/officeDocument/2006/relationships/image" Target="../media/image48.png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3" Type="http://schemas.openxmlformats.org/officeDocument/2006/relationships/slideLayout" Target="../slideLayouts/slideLayout2.xml"/><Relationship Id="rId32" Type="http://schemas.openxmlformats.org/officeDocument/2006/relationships/image" Target="../media/image59.png"/><Relationship Id="rId31" Type="http://schemas.openxmlformats.org/officeDocument/2006/relationships/image" Target="../media/image58.png"/><Relationship Id="rId30" Type="http://schemas.openxmlformats.org/officeDocument/2006/relationships/image" Target="../media/image57.png"/><Relationship Id="rId3" Type="http://schemas.openxmlformats.org/officeDocument/2006/relationships/image" Target="../media/image62.png"/><Relationship Id="rId29" Type="http://schemas.openxmlformats.org/officeDocument/2006/relationships/image" Target="../media/image56.png"/><Relationship Id="rId28" Type="http://schemas.openxmlformats.org/officeDocument/2006/relationships/image" Target="../media/image55.png"/><Relationship Id="rId27" Type="http://schemas.openxmlformats.org/officeDocument/2006/relationships/image" Target="../media/image54.png"/><Relationship Id="rId26" Type="http://schemas.openxmlformats.org/officeDocument/2006/relationships/image" Target="../media/image53.png"/><Relationship Id="rId25" Type="http://schemas.openxmlformats.org/officeDocument/2006/relationships/image" Target="../media/image52.png"/><Relationship Id="rId24" Type="http://schemas.openxmlformats.org/officeDocument/2006/relationships/image" Target="../media/image51.png"/><Relationship Id="rId23" Type="http://schemas.openxmlformats.org/officeDocument/2006/relationships/image" Target="../media/image50.png"/><Relationship Id="rId22" Type="http://schemas.openxmlformats.org/officeDocument/2006/relationships/image" Target="../media/image49.png"/><Relationship Id="rId21" Type="http://schemas.openxmlformats.org/officeDocument/2006/relationships/image" Target="../media/image48.png"/><Relationship Id="rId20" Type="http://schemas.openxmlformats.org/officeDocument/2006/relationships/image" Target="../media/image47.png"/><Relationship Id="rId2" Type="http://schemas.openxmlformats.org/officeDocument/2006/relationships/image" Target="../media/image61.png"/><Relationship Id="rId19" Type="http://schemas.openxmlformats.org/officeDocument/2006/relationships/image" Target="../media/image46.png"/><Relationship Id="rId18" Type="http://schemas.openxmlformats.org/officeDocument/2006/relationships/image" Target="../media/image45.png"/><Relationship Id="rId17" Type="http://schemas.openxmlformats.org/officeDocument/2006/relationships/image" Target="../media/image44.png"/><Relationship Id="rId16" Type="http://schemas.openxmlformats.org/officeDocument/2006/relationships/image" Target="../media/image75.png"/><Relationship Id="rId15" Type="http://schemas.openxmlformats.org/officeDocument/2006/relationships/image" Target="../media/image74.png"/><Relationship Id="rId14" Type="http://schemas.openxmlformats.org/officeDocument/2006/relationships/image" Target="../media/image73.png"/><Relationship Id="rId13" Type="http://schemas.openxmlformats.org/officeDocument/2006/relationships/image" Target="../media/image72.png"/><Relationship Id="rId12" Type="http://schemas.openxmlformats.org/officeDocument/2006/relationships/image" Target="../media/image71.png"/><Relationship Id="rId11" Type="http://schemas.openxmlformats.org/officeDocument/2006/relationships/image" Target="../media/image70.png"/><Relationship Id="rId10" Type="http://schemas.openxmlformats.org/officeDocument/2006/relationships/image" Target="../media/image69.png"/><Relationship Id="rId1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86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5194300" y="0"/>
            <a:ext cx="5473700" cy="6858000"/>
          </a:xfrm>
          <a:custGeom>
            <a:avLst/>
            <a:gdLst>
              <a:gd name="connsiteX0" fmla="*/ 0 w 3819525"/>
              <a:gd name="connsiteY0" fmla="*/ 0 h 6858000"/>
              <a:gd name="connsiteX1" fmla="*/ 3819525 w 3819525"/>
              <a:gd name="connsiteY1" fmla="*/ 0 h 6858000"/>
              <a:gd name="connsiteX2" fmla="*/ 3819525 w 3819525"/>
              <a:gd name="connsiteY2" fmla="*/ 6858000 h 6858000"/>
              <a:gd name="connsiteX3" fmla="*/ 0 w 3819525"/>
              <a:gd name="connsiteY3" fmla="*/ 6858000 h 6858000"/>
              <a:gd name="connsiteX4" fmla="*/ 0 w 3819525"/>
              <a:gd name="connsiteY4" fmla="*/ 0 h 6858000"/>
              <a:gd name="connsiteX0-1" fmla="*/ 1876425 w 5695950"/>
              <a:gd name="connsiteY0-2" fmla="*/ 0 h 6858000"/>
              <a:gd name="connsiteX1-3" fmla="*/ 5695950 w 5695950"/>
              <a:gd name="connsiteY1-4" fmla="*/ 0 h 6858000"/>
              <a:gd name="connsiteX2-5" fmla="*/ 5695950 w 5695950"/>
              <a:gd name="connsiteY2-6" fmla="*/ 6858000 h 6858000"/>
              <a:gd name="connsiteX3-7" fmla="*/ 0 w 5695950"/>
              <a:gd name="connsiteY3-8" fmla="*/ 6848475 h 6858000"/>
              <a:gd name="connsiteX4-9" fmla="*/ 1876425 w 5695950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695950" h="6858000">
                <a:moveTo>
                  <a:pt x="1876425" y="0"/>
                </a:moveTo>
                <a:lnTo>
                  <a:pt x="5695950" y="0"/>
                </a:lnTo>
                <a:lnTo>
                  <a:pt x="5695950" y="6858000"/>
                </a:lnTo>
                <a:lnTo>
                  <a:pt x="0" y="6848475"/>
                </a:lnTo>
                <a:lnTo>
                  <a:pt x="18764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68700" y="0"/>
            <a:ext cx="88900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100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0" y="2530475"/>
            <a:ext cx="3016250" cy="3722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1" name="文本框 7"/>
          <p:cNvSpPr txBox="1"/>
          <p:nvPr/>
        </p:nvSpPr>
        <p:spPr>
          <a:xfrm>
            <a:off x="6737033" y="2534920"/>
            <a:ext cx="3103562" cy="1753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5400" dirty="0">
                <a:solidFill>
                  <a:srgbClr val="1B3862"/>
                </a:solidFill>
                <a:latin typeface="Impact" panose="020B0806030902050204" pitchFamily="34" charset="0"/>
                <a:ea typeface="SimSun" panose="02010600030101010101" pitchFamily="2" charset="-122"/>
              </a:rPr>
              <a:t>BUSINESS</a:t>
            </a:r>
            <a:endParaRPr lang="en-US" altLang="zh-CN" sz="5400" dirty="0">
              <a:solidFill>
                <a:srgbClr val="1B3862"/>
              </a:solidFill>
              <a:latin typeface="Impact" panose="020B0806030902050204" pitchFamily="34" charset="0"/>
              <a:ea typeface="SimSun" panose="02010600030101010101" pitchFamily="2" charset="-122"/>
            </a:endParaRPr>
          </a:p>
          <a:p>
            <a:r>
              <a:rPr lang="en-US" altLang="zh-CN" sz="5400" dirty="0">
                <a:solidFill>
                  <a:srgbClr val="1B3862"/>
                </a:solidFill>
                <a:latin typeface="Impact" panose="020B0806030902050204" pitchFamily="34" charset="0"/>
                <a:ea typeface="SimSun" panose="02010600030101010101" pitchFamily="2" charset="-122"/>
              </a:rPr>
              <a:t>TEMPLATE</a:t>
            </a:r>
            <a:endParaRPr lang="zh-CN" altLang="en-US" sz="5400" dirty="0">
              <a:solidFill>
                <a:srgbClr val="1B3862"/>
              </a:solidFill>
              <a:latin typeface="Impact" panose="020B0806030902050204" pitchFamily="34" charset="0"/>
              <a:ea typeface="SimSun" panose="02010600030101010101" pitchFamily="2" charset="-122"/>
            </a:endParaRPr>
          </a:p>
        </p:txBody>
      </p:sp>
      <p:sp>
        <p:nvSpPr>
          <p:cNvPr id="4102" name="文本框 8"/>
          <p:cNvSpPr txBox="1"/>
          <p:nvPr/>
        </p:nvSpPr>
        <p:spPr>
          <a:xfrm>
            <a:off x="6737033" y="4365625"/>
            <a:ext cx="286067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solidFill>
                  <a:srgbClr val="1B38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 HERE</a:t>
            </a:r>
            <a:endParaRPr lang="zh-CN" altLang="en-US" dirty="0">
              <a:solidFill>
                <a:srgbClr val="1B386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03" name="文本框 9"/>
          <p:cNvSpPr txBox="1"/>
          <p:nvPr/>
        </p:nvSpPr>
        <p:spPr>
          <a:xfrm>
            <a:off x="7021513" y="4733925"/>
            <a:ext cx="18192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1600" dirty="0">
                <a:solidFill>
                  <a:srgbClr val="1B38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XIAO PANG XIE</a:t>
            </a:r>
            <a:endParaRPr lang="zh-CN" altLang="en-US" sz="1600" dirty="0">
              <a:solidFill>
                <a:srgbClr val="1B386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104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313" y="-647700"/>
            <a:ext cx="2530475" cy="2159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86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圆角矩形 4"/>
          <p:cNvSpPr/>
          <p:nvPr/>
        </p:nvSpPr>
        <p:spPr>
          <a:xfrm flipH="1">
            <a:off x="2628900" y="2695575"/>
            <a:ext cx="3681413" cy="2076450"/>
          </a:xfrm>
          <a:custGeom>
            <a:avLst/>
            <a:gdLst>
              <a:gd name="connsiteX0" fmla="*/ 0 w 6510528"/>
              <a:gd name="connsiteY0" fmla="*/ 288703 h 3048924"/>
              <a:gd name="connsiteX1" fmla="*/ 288703 w 6510528"/>
              <a:gd name="connsiteY1" fmla="*/ 0 h 3048924"/>
              <a:gd name="connsiteX2" fmla="*/ 6221825 w 6510528"/>
              <a:gd name="connsiteY2" fmla="*/ 0 h 3048924"/>
              <a:gd name="connsiteX3" fmla="*/ 6510528 w 6510528"/>
              <a:gd name="connsiteY3" fmla="*/ 288703 h 3048924"/>
              <a:gd name="connsiteX4" fmla="*/ 6510528 w 6510528"/>
              <a:gd name="connsiteY4" fmla="*/ 2760221 h 3048924"/>
              <a:gd name="connsiteX5" fmla="*/ 6221825 w 6510528"/>
              <a:gd name="connsiteY5" fmla="*/ 3048924 h 3048924"/>
              <a:gd name="connsiteX6" fmla="*/ 288703 w 6510528"/>
              <a:gd name="connsiteY6" fmla="*/ 3048924 h 3048924"/>
              <a:gd name="connsiteX7" fmla="*/ 0 w 6510528"/>
              <a:gd name="connsiteY7" fmla="*/ 2760221 h 3048924"/>
              <a:gd name="connsiteX8" fmla="*/ 0 w 6510528"/>
              <a:gd name="connsiteY8" fmla="*/ 288703 h 3048924"/>
              <a:gd name="connsiteX0-1" fmla="*/ 0 w 6510528"/>
              <a:gd name="connsiteY0-2" fmla="*/ 288703 h 3058068"/>
              <a:gd name="connsiteX1-3" fmla="*/ 288703 w 6510528"/>
              <a:gd name="connsiteY1-4" fmla="*/ 0 h 3058068"/>
              <a:gd name="connsiteX2-5" fmla="*/ 6221825 w 6510528"/>
              <a:gd name="connsiteY2-6" fmla="*/ 0 h 3058068"/>
              <a:gd name="connsiteX3-7" fmla="*/ 6510528 w 6510528"/>
              <a:gd name="connsiteY3-8" fmla="*/ 288703 h 3058068"/>
              <a:gd name="connsiteX4-9" fmla="*/ 6510528 w 6510528"/>
              <a:gd name="connsiteY4-10" fmla="*/ 2760221 h 3058068"/>
              <a:gd name="connsiteX5-11" fmla="*/ 6221825 w 6510528"/>
              <a:gd name="connsiteY5-12" fmla="*/ 3048924 h 3058068"/>
              <a:gd name="connsiteX6-13" fmla="*/ 1980343 w 6510528"/>
              <a:gd name="connsiteY6-14" fmla="*/ 3058068 h 3058068"/>
              <a:gd name="connsiteX7-15" fmla="*/ 0 w 6510528"/>
              <a:gd name="connsiteY7-16" fmla="*/ 2760221 h 3058068"/>
              <a:gd name="connsiteX8-17" fmla="*/ 0 w 6510528"/>
              <a:gd name="connsiteY8-18" fmla="*/ 288703 h 3058068"/>
              <a:gd name="connsiteX0-19" fmla="*/ 0 w 6510528"/>
              <a:gd name="connsiteY0-20" fmla="*/ 288703 h 3058132"/>
              <a:gd name="connsiteX1-21" fmla="*/ 288703 w 6510528"/>
              <a:gd name="connsiteY1-22" fmla="*/ 0 h 3058132"/>
              <a:gd name="connsiteX2-23" fmla="*/ 6221825 w 6510528"/>
              <a:gd name="connsiteY2-24" fmla="*/ 0 h 3058132"/>
              <a:gd name="connsiteX3-25" fmla="*/ 6510528 w 6510528"/>
              <a:gd name="connsiteY3-26" fmla="*/ 288703 h 3058132"/>
              <a:gd name="connsiteX4-27" fmla="*/ 6510528 w 6510528"/>
              <a:gd name="connsiteY4-28" fmla="*/ 2760221 h 3058132"/>
              <a:gd name="connsiteX5-29" fmla="*/ 6221825 w 6510528"/>
              <a:gd name="connsiteY5-30" fmla="*/ 3048924 h 3058132"/>
              <a:gd name="connsiteX6-31" fmla="*/ 1980343 w 6510528"/>
              <a:gd name="connsiteY6-32" fmla="*/ 3058068 h 3058132"/>
              <a:gd name="connsiteX7-33" fmla="*/ 1508760 w 6510528"/>
              <a:gd name="connsiteY7-34" fmla="*/ 2906525 h 3058132"/>
              <a:gd name="connsiteX8-35" fmla="*/ 0 w 6510528"/>
              <a:gd name="connsiteY8-36" fmla="*/ 288703 h 3058132"/>
              <a:gd name="connsiteX0-37" fmla="*/ 0 w 6473952"/>
              <a:gd name="connsiteY0-38" fmla="*/ 288703 h 3058132"/>
              <a:gd name="connsiteX1-39" fmla="*/ 252127 w 6473952"/>
              <a:gd name="connsiteY1-40" fmla="*/ 0 h 3058132"/>
              <a:gd name="connsiteX2-41" fmla="*/ 6185249 w 6473952"/>
              <a:gd name="connsiteY2-42" fmla="*/ 0 h 3058132"/>
              <a:gd name="connsiteX3-43" fmla="*/ 6473952 w 6473952"/>
              <a:gd name="connsiteY3-44" fmla="*/ 288703 h 3058132"/>
              <a:gd name="connsiteX4-45" fmla="*/ 6473952 w 6473952"/>
              <a:gd name="connsiteY4-46" fmla="*/ 2760221 h 3058132"/>
              <a:gd name="connsiteX5-47" fmla="*/ 6185249 w 6473952"/>
              <a:gd name="connsiteY5-48" fmla="*/ 3048924 h 3058132"/>
              <a:gd name="connsiteX6-49" fmla="*/ 1943767 w 6473952"/>
              <a:gd name="connsiteY6-50" fmla="*/ 3058068 h 3058132"/>
              <a:gd name="connsiteX7-51" fmla="*/ 1472184 w 6473952"/>
              <a:gd name="connsiteY7-52" fmla="*/ 2906525 h 3058132"/>
              <a:gd name="connsiteX8-53" fmla="*/ 0 w 6473952"/>
              <a:gd name="connsiteY8-54" fmla="*/ 288703 h 3058132"/>
              <a:gd name="connsiteX0-55" fmla="*/ 27758 w 6501710"/>
              <a:gd name="connsiteY0-56" fmla="*/ 288703 h 3058132"/>
              <a:gd name="connsiteX1-57" fmla="*/ 279885 w 6501710"/>
              <a:gd name="connsiteY1-58" fmla="*/ 0 h 3058132"/>
              <a:gd name="connsiteX2-59" fmla="*/ 6213007 w 6501710"/>
              <a:gd name="connsiteY2-60" fmla="*/ 0 h 3058132"/>
              <a:gd name="connsiteX3-61" fmla="*/ 6501710 w 6501710"/>
              <a:gd name="connsiteY3-62" fmla="*/ 288703 h 3058132"/>
              <a:gd name="connsiteX4-63" fmla="*/ 6501710 w 6501710"/>
              <a:gd name="connsiteY4-64" fmla="*/ 2760221 h 3058132"/>
              <a:gd name="connsiteX5-65" fmla="*/ 6213007 w 6501710"/>
              <a:gd name="connsiteY5-66" fmla="*/ 3048924 h 3058132"/>
              <a:gd name="connsiteX6-67" fmla="*/ 1971525 w 6501710"/>
              <a:gd name="connsiteY6-68" fmla="*/ 3058068 h 3058132"/>
              <a:gd name="connsiteX7-69" fmla="*/ 1499942 w 6501710"/>
              <a:gd name="connsiteY7-70" fmla="*/ 2906525 h 3058132"/>
              <a:gd name="connsiteX8-71" fmla="*/ 27758 w 6501710"/>
              <a:gd name="connsiteY8-72" fmla="*/ 288703 h 3058132"/>
              <a:gd name="connsiteX0-73" fmla="*/ 27758 w 6501710"/>
              <a:gd name="connsiteY0-74" fmla="*/ 288703 h 3058132"/>
              <a:gd name="connsiteX1-75" fmla="*/ 279885 w 6501710"/>
              <a:gd name="connsiteY1-76" fmla="*/ 0 h 3058132"/>
              <a:gd name="connsiteX2-77" fmla="*/ 6213007 w 6501710"/>
              <a:gd name="connsiteY2-78" fmla="*/ 0 h 3058132"/>
              <a:gd name="connsiteX3-79" fmla="*/ 6501710 w 6501710"/>
              <a:gd name="connsiteY3-80" fmla="*/ 288703 h 3058132"/>
              <a:gd name="connsiteX4-81" fmla="*/ 6501710 w 6501710"/>
              <a:gd name="connsiteY4-82" fmla="*/ 2760221 h 3058132"/>
              <a:gd name="connsiteX5-83" fmla="*/ 6213007 w 6501710"/>
              <a:gd name="connsiteY5-84" fmla="*/ 3048924 h 3058132"/>
              <a:gd name="connsiteX6-85" fmla="*/ 1971525 w 6501710"/>
              <a:gd name="connsiteY6-86" fmla="*/ 3058068 h 3058132"/>
              <a:gd name="connsiteX7-87" fmla="*/ 1472510 w 6501710"/>
              <a:gd name="connsiteY7-88" fmla="*/ 2906525 h 3058132"/>
              <a:gd name="connsiteX8-89" fmla="*/ 27758 w 6501710"/>
              <a:gd name="connsiteY8-90" fmla="*/ 288703 h 3058132"/>
              <a:gd name="connsiteX0-91" fmla="*/ 27758 w 6501710"/>
              <a:gd name="connsiteY0-92" fmla="*/ 288703 h 3058449"/>
              <a:gd name="connsiteX1-93" fmla="*/ 279885 w 6501710"/>
              <a:gd name="connsiteY1-94" fmla="*/ 0 h 3058449"/>
              <a:gd name="connsiteX2-95" fmla="*/ 6213007 w 6501710"/>
              <a:gd name="connsiteY2-96" fmla="*/ 0 h 3058449"/>
              <a:gd name="connsiteX3-97" fmla="*/ 6501710 w 6501710"/>
              <a:gd name="connsiteY3-98" fmla="*/ 288703 h 3058449"/>
              <a:gd name="connsiteX4-99" fmla="*/ 6501710 w 6501710"/>
              <a:gd name="connsiteY4-100" fmla="*/ 2760221 h 3058449"/>
              <a:gd name="connsiteX5-101" fmla="*/ 6213007 w 6501710"/>
              <a:gd name="connsiteY5-102" fmla="*/ 3048924 h 3058449"/>
              <a:gd name="connsiteX6-103" fmla="*/ 1971525 w 6501710"/>
              <a:gd name="connsiteY6-104" fmla="*/ 3058068 h 3058449"/>
              <a:gd name="connsiteX7-105" fmla="*/ 1472510 w 6501710"/>
              <a:gd name="connsiteY7-106" fmla="*/ 2906525 h 3058449"/>
              <a:gd name="connsiteX8-107" fmla="*/ 27758 w 6501710"/>
              <a:gd name="connsiteY8-108" fmla="*/ 288703 h 3058449"/>
              <a:gd name="connsiteX0-109" fmla="*/ 78771 w 6338274"/>
              <a:gd name="connsiteY0-110" fmla="*/ 663989 h 3058449"/>
              <a:gd name="connsiteX1-111" fmla="*/ 116449 w 6338274"/>
              <a:gd name="connsiteY1-112" fmla="*/ 0 h 3058449"/>
              <a:gd name="connsiteX2-113" fmla="*/ 6049571 w 6338274"/>
              <a:gd name="connsiteY2-114" fmla="*/ 0 h 3058449"/>
              <a:gd name="connsiteX3-115" fmla="*/ 6338274 w 6338274"/>
              <a:gd name="connsiteY3-116" fmla="*/ 288703 h 3058449"/>
              <a:gd name="connsiteX4-117" fmla="*/ 6338274 w 6338274"/>
              <a:gd name="connsiteY4-118" fmla="*/ 2760221 h 3058449"/>
              <a:gd name="connsiteX5-119" fmla="*/ 6049571 w 6338274"/>
              <a:gd name="connsiteY5-120" fmla="*/ 3048924 h 3058449"/>
              <a:gd name="connsiteX6-121" fmla="*/ 1808089 w 6338274"/>
              <a:gd name="connsiteY6-122" fmla="*/ 3058068 h 3058449"/>
              <a:gd name="connsiteX7-123" fmla="*/ 1309074 w 6338274"/>
              <a:gd name="connsiteY7-124" fmla="*/ 2906525 h 3058449"/>
              <a:gd name="connsiteX8-125" fmla="*/ 78771 w 6338274"/>
              <a:gd name="connsiteY8-126" fmla="*/ 663989 h 3058449"/>
              <a:gd name="connsiteX0-127" fmla="*/ 544069 w 6803572"/>
              <a:gd name="connsiteY0-128" fmla="*/ 699731 h 3094191"/>
              <a:gd name="connsiteX1-129" fmla="*/ 27754 w 6803572"/>
              <a:gd name="connsiteY1-130" fmla="*/ 0 h 3094191"/>
              <a:gd name="connsiteX2-131" fmla="*/ 6514869 w 6803572"/>
              <a:gd name="connsiteY2-132" fmla="*/ 35742 h 3094191"/>
              <a:gd name="connsiteX3-133" fmla="*/ 6803572 w 6803572"/>
              <a:gd name="connsiteY3-134" fmla="*/ 324445 h 3094191"/>
              <a:gd name="connsiteX4-135" fmla="*/ 6803572 w 6803572"/>
              <a:gd name="connsiteY4-136" fmla="*/ 2795963 h 3094191"/>
              <a:gd name="connsiteX5-137" fmla="*/ 6514869 w 6803572"/>
              <a:gd name="connsiteY5-138" fmla="*/ 3084666 h 3094191"/>
              <a:gd name="connsiteX6-139" fmla="*/ 2273387 w 6803572"/>
              <a:gd name="connsiteY6-140" fmla="*/ 3093810 h 3094191"/>
              <a:gd name="connsiteX7-141" fmla="*/ 1774372 w 6803572"/>
              <a:gd name="connsiteY7-142" fmla="*/ 2942267 h 3094191"/>
              <a:gd name="connsiteX8-143" fmla="*/ 544069 w 6803572"/>
              <a:gd name="connsiteY8-144" fmla="*/ 699731 h 3094191"/>
              <a:gd name="connsiteX0-145" fmla="*/ 22196 w 7121624"/>
              <a:gd name="connsiteY0-146" fmla="*/ 521023 h 3094191"/>
              <a:gd name="connsiteX1-147" fmla="*/ 345806 w 7121624"/>
              <a:gd name="connsiteY1-148" fmla="*/ 0 h 3094191"/>
              <a:gd name="connsiteX2-149" fmla="*/ 6832921 w 7121624"/>
              <a:gd name="connsiteY2-150" fmla="*/ 35742 h 3094191"/>
              <a:gd name="connsiteX3-151" fmla="*/ 7121624 w 7121624"/>
              <a:gd name="connsiteY3-152" fmla="*/ 324445 h 3094191"/>
              <a:gd name="connsiteX4-153" fmla="*/ 7121624 w 7121624"/>
              <a:gd name="connsiteY4-154" fmla="*/ 2795963 h 3094191"/>
              <a:gd name="connsiteX5-155" fmla="*/ 6832921 w 7121624"/>
              <a:gd name="connsiteY5-156" fmla="*/ 3084666 h 3094191"/>
              <a:gd name="connsiteX6-157" fmla="*/ 2591439 w 7121624"/>
              <a:gd name="connsiteY6-158" fmla="*/ 3093810 h 3094191"/>
              <a:gd name="connsiteX7-159" fmla="*/ 2092424 w 7121624"/>
              <a:gd name="connsiteY7-160" fmla="*/ 2942267 h 3094191"/>
              <a:gd name="connsiteX8-161" fmla="*/ 22196 w 7121624"/>
              <a:gd name="connsiteY8-162" fmla="*/ 521023 h 3094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7121624" h="3094191">
                <a:moveTo>
                  <a:pt x="22196" y="521023"/>
                </a:moveTo>
                <a:cubicBezTo>
                  <a:pt x="-78388" y="270137"/>
                  <a:pt x="186360" y="0"/>
                  <a:pt x="345806" y="0"/>
                </a:cubicBezTo>
                <a:lnTo>
                  <a:pt x="6832921" y="35742"/>
                </a:lnTo>
                <a:cubicBezTo>
                  <a:pt x="6992367" y="35742"/>
                  <a:pt x="7121624" y="164999"/>
                  <a:pt x="7121624" y="324445"/>
                </a:cubicBezTo>
                <a:lnTo>
                  <a:pt x="7121624" y="2795963"/>
                </a:lnTo>
                <a:cubicBezTo>
                  <a:pt x="7121624" y="2955409"/>
                  <a:pt x="6992367" y="3084666"/>
                  <a:pt x="6832921" y="3084666"/>
                </a:cubicBezTo>
                <a:lnTo>
                  <a:pt x="2591439" y="3093810"/>
                </a:lnTo>
                <a:cubicBezTo>
                  <a:pt x="2431993" y="3093810"/>
                  <a:pt x="2172434" y="3109333"/>
                  <a:pt x="2092424" y="2942267"/>
                </a:cubicBezTo>
                <a:lnTo>
                  <a:pt x="22196" y="5210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 flipH="1">
            <a:off x="1524000" y="2312988"/>
            <a:ext cx="4786313" cy="2528888"/>
          </a:xfrm>
          <a:custGeom>
            <a:avLst/>
            <a:gdLst>
              <a:gd name="connsiteX0" fmla="*/ 279885 w 6029270"/>
              <a:gd name="connsiteY0" fmla="*/ 0 h 3058449"/>
              <a:gd name="connsiteX1" fmla="*/ 6029270 w 6029270"/>
              <a:gd name="connsiteY1" fmla="*/ 0 h 3058449"/>
              <a:gd name="connsiteX2" fmla="*/ 6029270 w 6029270"/>
              <a:gd name="connsiteY2" fmla="*/ 3049320 h 3058449"/>
              <a:gd name="connsiteX3" fmla="*/ 1971525 w 6029270"/>
              <a:gd name="connsiteY3" fmla="*/ 3058068 h 3058449"/>
              <a:gd name="connsiteX4" fmla="*/ 1472510 w 6029270"/>
              <a:gd name="connsiteY4" fmla="*/ 2906525 h 3058449"/>
              <a:gd name="connsiteX5" fmla="*/ 27758 w 6029270"/>
              <a:gd name="connsiteY5" fmla="*/ 288703 h 3058449"/>
              <a:gd name="connsiteX6" fmla="*/ 279885 w 6029270"/>
              <a:gd name="connsiteY6" fmla="*/ 0 h 3058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9270" h="3058449">
                <a:moveTo>
                  <a:pt x="279885" y="0"/>
                </a:moveTo>
                <a:lnTo>
                  <a:pt x="6029270" y="0"/>
                </a:lnTo>
                <a:lnTo>
                  <a:pt x="6029270" y="3049320"/>
                </a:lnTo>
                <a:lnTo>
                  <a:pt x="1971525" y="3058068"/>
                </a:lnTo>
                <a:cubicBezTo>
                  <a:pt x="1812079" y="3058068"/>
                  <a:pt x="1552520" y="3073591"/>
                  <a:pt x="1472510" y="2906525"/>
                </a:cubicBezTo>
                <a:lnTo>
                  <a:pt x="27758" y="288703"/>
                </a:lnTo>
                <a:cubicBezTo>
                  <a:pt x="-72826" y="37817"/>
                  <a:pt x="120439" y="0"/>
                  <a:pt x="2798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1736725" y="3213100"/>
            <a:ext cx="784225" cy="733425"/>
          </a:xfrm>
          <a:custGeom>
            <a:avLst/>
            <a:gdLst>
              <a:gd name="T0" fmla="*/ 615 w 895"/>
              <a:gd name="T1" fmla="*/ 538 h 836"/>
              <a:gd name="T2" fmla="*/ 847 w 895"/>
              <a:gd name="T3" fmla="*/ 453 h 836"/>
              <a:gd name="T4" fmla="*/ 623 w 895"/>
              <a:gd name="T5" fmla="*/ 785 h 836"/>
              <a:gd name="T6" fmla="*/ 546 w 895"/>
              <a:gd name="T7" fmla="*/ 628 h 836"/>
              <a:gd name="T8" fmla="*/ 623 w 895"/>
              <a:gd name="T9" fmla="*/ 785 h 836"/>
              <a:gd name="T10" fmla="*/ 224 w 895"/>
              <a:gd name="T11" fmla="*/ 757 h 836"/>
              <a:gd name="T12" fmla="*/ 321 w 895"/>
              <a:gd name="T13" fmla="*/ 612 h 836"/>
              <a:gd name="T14" fmla="*/ 395 w 895"/>
              <a:gd name="T15" fmla="*/ 711 h 836"/>
              <a:gd name="T16" fmla="*/ 48 w 895"/>
              <a:gd name="T17" fmla="*/ 397 h 836"/>
              <a:gd name="T18" fmla="*/ 190 w 895"/>
              <a:gd name="T19" fmla="*/ 291 h 836"/>
              <a:gd name="T20" fmla="*/ 284 w 895"/>
              <a:gd name="T21" fmla="*/ 526 h 836"/>
              <a:gd name="T22" fmla="*/ 306 w 895"/>
              <a:gd name="T23" fmla="*/ 494 h 836"/>
              <a:gd name="T24" fmla="*/ 458 w 895"/>
              <a:gd name="T25" fmla="*/ 268 h 836"/>
              <a:gd name="T26" fmla="*/ 589 w 895"/>
              <a:gd name="T27" fmla="*/ 356 h 836"/>
              <a:gd name="T28" fmla="*/ 578 w 895"/>
              <a:gd name="T29" fmla="*/ 513 h 836"/>
              <a:gd name="T30" fmla="*/ 515 w 895"/>
              <a:gd name="T31" fmla="*/ 597 h 836"/>
              <a:gd name="T32" fmla="*/ 381 w 895"/>
              <a:gd name="T33" fmla="*/ 621 h 836"/>
              <a:gd name="T34" fmla="*/ 457 w 895"/>
              <a:gd name="T35" fmla="*/ 606 h 836"/>
              <a:gd name="T36" fmla="*/ 345 w 895"/>
              <a:gd name="T37" fmla="*/ 572 h 836"/>
              <a:gd name="T38" fmla="*/ 224 w 895"/>
              <a:gd name="T39" fmla="*/ 211 h 836"/>
              <a:gd name="T40" fmla="*/ 416 w 895"/>
              <a:gd name="T41" fmla="*/ 117 h 836"/>
              <a:gd name="T42" fmla="*/ 461 w 895"/>
              <a:gd name="T43" fmla="*/ 224 h 836"/>
              <a:gd name="T44" fmla="*/ 224 w 895"/>
              <a:gd name="T45" fmla="*/ 211 h 836"/>
              <a:gd name="T46" fmla="*/ 734 w 895"/>
              <a:gd name="T47" fmla="*/ 285 h 836"/>
              <a:gd name="T48" fmla="*/ 696 w 895"/>
              <a:gd name="T49" fmla="*/ 56 h 836"/>
              <a:gd name="T50" fmla="*/ 512 w 895"/>
              <a:gd name="T51" fmla="*/ 103 h 836"/>
              <a:gd name="T52" fmla="*/ 671 w 895"/>
              <a:gd name="T53" fmla="*/ 93 h 836"/>
              <a:gd name="T54" fmla="*/ 651 w 895"/>
              <a:gd name="T55" fmla="*/ 385 h 836"/>
              <a:gd name="T56" fmla="*/ 604 w 895"/>
              <a:gd name="T57" fmla="*/ 289 h 836"/>
              <a:gd name="T58" fmla="*/ 653 w 895"/>
              <a:gd name="T59" fmla="*/ 279 h 836"/>
              <a:gd name="T60" fmla="*/ 573 w 895"/>
              <a:gd name="T61" fmla="*/ 238 h 836"/>
              <a:gd name="T62" fmla="*/ 252 w 895"/>
              <a:gd name="T63" fmla="*/ 25 h 836"/>
              <a:gd name="T64" fmla="*/ 183 w 895"/>
              <a:gd name="T65" fmla="*/ 247 h 836"/>
              <a:gd name="T66" fmla="*/ 4 w 895"/>
              <a:gd name="T67" fmla="*/ 394 h 836"/>
              <a:gd name="T68" fmla="*/ 161 w 895"/>
              <a:gd name="T69" fmla="*/ 565 h 836"/>
              <a:gd name="T70" fmla="*/ 252 w 895"/>
              <a:gd name="T71" fmla="*/ 812 h 836"/>
              <a:gd name="T72" fmla="*/ 425 w 895"/>
              <a:gd name="T73" fmla="*/ 743 h 836"/>
              <a:gd name="T74" fmla="*/ 642 w 895"/>
              <a:gd name="T75" fmla="*/ 825 h 836"/>
              <a:gd name="T76" fmla="*/ 891 w 895"/>
              <a:gd name="T77" fmla="*/ 456 h 836"/>
              <a:gd name="T78" fmla="*/ 551 w 895"/>
              <a:gd name="T79" fmla="*/ 432 h 836"/>
              <a:gd name="T80" fmla="*/ 344 w 895"/>
              <a:gd name="T81" fmla="*/ 418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95" h="836">
                <a:moveTo>
                  <a:pt x="584" y="581"/>
                </a:moveTo>
                <a:cubicBezTo>
                  <a:pt x="594" y="567"/>
                  <a:pt x="605" y="553"/>
                  <a:pt x="615" y="538"/>
                </a:cubicBezTo>
                <a:cubicBezTo>
                  <a:pt x="662" y="468"/>
                  <a:pt x="698" y="396"/>
                  <a:pt x="721" y="327"/>
                </a:cubicBezTo>
                <a:cubicBezTo>
                  <a:pt x="803" y="364"/>
                  <a:pt x="850" y="410"/>
                  <a:pt x="847" y="453"/>
                </a:cubicBezTo>
                <a:cubicBezTo>
                  <a:pt x="842" y="515"/>
                  <a:pt x="733" y="567"/>
                  <a:pt x="584" y="581"/>
                </a:cubicBezTo>
                <a:close/>
                <a:moveTo>
                  <a:pt x="623" y="785"/>
                </a:moveTo>
                <a:cubicBezTo>
                  <a:pt x="583" y="805"/>
                  <a:pt x="523" y="777"/>
                  <a:pt x="460" y="716"/>
                </a:cubicBezTo>
                <a:cubicBezTo>
                  <a:pt x="489" y="690"/>
                  <a:pt x="518" y="661"/>
                  <a:pt x="546" y="628"/>
                </a:cubicBezTo>
                <a:cubicBezTo>
                  <a:pt x="590" y="626"/>
                  <a:pt x="631" y="621"/>
                  <a:pt x="668" y="614"/>
                </a:cubicBezTo>
                <a:cubicBezTo>
                  <a:pt x="678" y="703"/>
                  <a:pt x="661" y="766"/>
                  <a:pt x="623" y="785"/>
                </a:cubicBezTo>
                <a:close/>
                <a:moveTo>
                  <a:pt x="374" y="726"/>
                </a:moveTo>
                <a:cubicBezTo>
                  <a:pt x="310" y="767"/>
                  <a:pt x="255" y="779"/>
                  <a:pt x="224" y="757"/>
                </a:cubicBezTo>
                <a:cubicBezTo>
                  <a:pt x="189" y="734"/>
                  <a:pt x="181" y="667"/>
                  <a:pt x="202" y="581"/>
                </a:cubicBezTo>
                <a:cubicBezTo>
                  <a:pt x="239" y="594"/>
                  <a:pt x="279" y="605"/>
                  <a:pt x="321" y="612"/>
                </a:cubicBezTo>
                <a:cubicBezTo>
                  <a:pt x="322" y="613"/>
                  <a:pt x="322" y="614"/>
                  <a:pt x="323" y="615"/>
                </a:cubicBezTo>
                <a:cubicBezTo>
                  <a:pt x="346" y="651"/>
                  <a:pt x="370" y="683"/>
                  <a:pt x="395" y="711"/>
                </a:cubicBezTo>
                <a:cubicBezTo>
                  <a:pt x="388" y="716"/>
                  <a:pt x="381" y="721"/>
                  <a:pt x="374" y="726"/>
                </a:cubicBezTo>
                <a:close/>
                <a:moveTo>
                  <a:pt x="48" y="397"/>
                </a:moveTo>
                <a:cubicBezTo>
                  <a:pt x="51" y="359"/>
                  <a:pt x="93" y="323"/>
                  <a:pt x="165" y="298"/>
                </a:cubicBezTo>
                <a:cubicBezTo>
                  <a:pt x="173" y="296"/>
                  <a:pt x="181" y="293"/>
                  <a:pt x="190" y="291"/>
                </a:cubicBezTo>
                <a:cubicBezTo>
                  <a:pt x="203" y="362"/>
                  <a:pt x="229" y="438"/>
                  <a:pt x="266" y="514"/>
                </a:cubicBezTo>
                <a:cubicBezTo>
                  <a:pt x="270" y="521"/>
                  <a:pt x="277" y="526"/>
                  <a:pt x="284" y="526"/>
                </a:cubicBezTo>
                <a:cubicBezTo>
                  <a:pt x="288" y="526"/>
                  <a:pt x="292" y="526"/>
                  <a:pt x="296" y="524"/>
                </a:cubicBezTo>
                <a:cubicBezTo>
                  <a:pt x="307" y="518"/>
                  <a:pt x="311" y="505"/>
                  <a:pt x="306" y="494"/>
                </a:cubicBezTo>
                <a:cubicBezTo>
                  <a:pt x="270" y="421"/>
                  <a:pt x="245" y="348"/>
                  <a:pt x="233" y="280"/>
                </a:cubicBezTo>
                <a:cubicBezTo>
                  <a:pt x="300" y="267"/>
                  <a:pt x="377" y="262"/>
                  <a:pt x="458" y="268"/>
                </a:cubicBezTo>
                <a:cubicBezTo>
                  <a:pt x="488" y="270"/>
                  <a:pt x="518" y="273"/>
                  <a:pt x="546" y="278"/>
                </a:cubicBezTo>
                <a:cubicBezTo>
                  <a:pt x="561" y="303"/>
                  <a:pt x="576" y="329"/>
                  <a:pt x="589" y="356"/>
                </a:cubicBezTo>
                <a:cubicBezTo>
                  <a:pt x="602" y="383"/>
                  <a:pt x="614" y="410"/>
                  <a:pt x="624" y="437"/>
                </a:cubicBezTo>
                <a:cubicBezTo>
                  <a:pt x="610" y="463"/>
                  <a:pt x="595" y="488"/>
                  <a:pt x="578" y="513"/>
                </a:cubicBezTo>
                <a:cubicBezTo>
                  <a:pt x="560" y="540"/>
                  <a:pt x="541" y="565"/>
                  <a:pt x="522" y="588"/>
                </a:cubicBezTo>
                <a:cubicBezTo>
                  <a:pt x="519" y="591"/>
                  <a:pt x="517" y="593"/>
                  <a:pt x="515" y="597"/>
                </a:cubicBezTo>
                <a:cubicBezTo>
                  <a:pt x="487" y="629"/>
                  <a:pt x="459" y="659"/>
                  <a:pt x="430" y="684"/>
                </a:cubicBezTo>
                <a:cubicBezTo>
                  <a:pt x="413" y="665"/>
                  <a:pt x="397" y="644"/>
                  <a:pt x="381" y="621"/>
                </a:cubicBezTo>
                <a:cubicBezTo>
                  <a:pt x="398" y="624"/>
                  <a:pt x="415" y="625"/>
                  <a:pt x="433" y="626"/>
                </a:cubicBezTo>
                <a:cubicBezTo>
                  <a:pt x="445" y="627"/>
                  <a:pt x="456" y="618"/>
                  <a:pt x="457" y="606"/>
                </a:cubicBezTo>
                <a:cubicBezTo>
                  <a:pt x="458" y="594"/>
                  <a:pt x="449" y="583"/>
                  <a:pt x="437" y="582"/>
                </a:cubicBezTo>
                <a:cubicBezTo>
                  <a:pt x="405" y="580"/>
                  <a:pt x="375" y="577"/>
                  <a:pt x="345" y="572"/>
                </a:cubicBezTo>
                <a:cubicBezTo>
                  <a:pt x="171" y="543"/>
                  <a:pt x="43" y="468"/>
                  <a:pt x="48" y="397"/>
                </a:cubicBezTo>
                <a:close/>
                <a:moveTo>
                  <a:pt x="224" y="211"/>
                </a:moveTo>
                <a:cubicBezTo>
                  <a:pt x="220" y="135"/>
                  <a:pt x="237" y="82"/>
                  <a:pt x="272" y="65"/>
                </a:cubicBezTo>
                <a:cubicBezTo>
                  <a:pt x="306" y="48"/>
                  <a:pt x="358" y="67"/>
                  <a:pt x="416" y="117"/>
                </a:cubicBezTo>
                <a:cubicBezTo>
                  <a:pt x="450" y="147"/>
                  <a:pt x="483" y="185"/>
                  <a:pt x="514" y="229"/>
                </a:cubicBezTo>
                <a:cubicBezTo>
                  <a:pt x="497" y="227"/>
                  <a:pt x="479" y="225"/>
                  <a:pt x="461" y="224"/>
                </a:cubicBezTo>
                <a:cubicBezTo>
                  <a:pt x="378" y="218"/>
                  <a:pt x="297" y="222"/>
                  <a:pt x="226" y="237"/>
                </a:cubicBezTo>
                <a:cubicBezTo>
                  <a:pt x="225" y="228"/>
                  <a:pt x="224" y="219"/>
                  <a:pt x="224" y="211"/>
                </a:cubicBezTo>
                <a:close/>
                <a:moveTo>
                  <a:pt x="891" y="456"/>
                </a:moveTo>
                <a:cubicBezTo>
                  <a:pt x="895" y="392"/>
                  <a:pt x="838" y="330"/>
                  <a:pt x="734" y="285"/>
                </a:cubicBezTo>
                <a:cubicBezTo>
                  <a:pt x="737" y="274"/>
                  <a:pt x="739" y="263"/>
                  <a:pt x="741" y="252"/>
                </a:cubicBezTo>
                <a:cubicBezTo>
                  <a:pt x="759" y="158"/>
                  <a:pt x="743" y="88"/>
                  <a:pt x="696" y="56"/>
                </a:cubicBezTo>
                <a:cubicBezTo>
                  <a:pt x="653" y="27"/>
                  <a:pt x="591" y="33"/>
                  <a:pt x="521" y="73"/>
                </a:cubicBezTo>
                <a:cubicBezTo>
                  <a:pt x="510" y="79"/>
                  <a:pt x="506" y="92"/>
                  <a:pt x="512" y="103"/>
                </a:cubicBezTo>
                <a:cubicBezTo>
                  <a:pt x="518" y="114"/>
                  <a:pt x="532" y="117"/>
                  <a:pt x="542" y="111"/>
                </a:cubicBezTo>
                <a:cubicBezTo>
                  <a:pt x="597" y="80"/>
                  <a:pt x="643" y="74"/>
                  <a:pt x="671" y="93"/>
                </a:cubicBezTo>
                <a:cubicBezTo>
                  <a:pt x="703" y="114"/>
                  <a:pt x="712" y="169"/>
                  <a:pt x="698" y="244"/>
                </a:cubicBezTo>
                <a:cubicBezTo>
                  <a:pt x="689" y="288"/>
                  <a:pt x="673" y="336"/>
                  <a:pt x="651" y="385"/>
                </a:cubicBezTo>
                <a:cubicBezTo>
                  <a:pt x="644" y="369"/>
                  <a:pt x="636" y="352"/>
                  <a:pt x="629" y="336"/>
                </a:cubicBezTo>
                <a:cubicBezTo>
                  <a:pt x="621" y="320"/>
                  <a:pt x="612" y="305"/>
                  <a:pt x="604" y="289"/>
                </a:cubicBezTo>
                <a:cubicBezTo>
                  <a:pt x="611" y="291"/>
                  <a:pt x="619" y="293"/>
                  <a:pt x="626" y="295"/>
                </a:cubicBezTo>
                <a:cubicBezTo>
                  <a:pt x="638" y="298"/>
                  <a:pt x="650" y="291"/>
                  <a:pt x="653" y="279"/>
                </a:cubicBezTo>
                <a:cubicBezTo>
                  <a:pt x="657" y="267"/>
                  <a:pt x="649" y="255"/>
                  <a:pt x="638" y="252"/>
                </a:cubicBezTo>
                <a:cubicBezTo>
                  <a:pt x="617" y="247"/>
                  <a:pt x="595" y="242"/>
                  <a:pt x="573" y="238"/>
                </a:cubicBezTo>
                <a:cubicBezTo>
                  <a:pt x="534" y="176"/>
                  <a:pt x="490" y="123"/>
                  <a:pt x="445" y="84"/>
                </a:cubicBezTo>
                <a:cubicBezTo>
                  <a:pt x="372" y="21"/>
                  <a:pt x="304" y="0"/>
                  <a:pt x="252" y="25"/>
                </a:cubicBezTo>
                <a:cubicBezTo>
                  <a:pt x="201" y="51"/>
                  <a:pt x="175" y="117"/>
                  <a:pt x="180" y="213"/>
                </a:cubicBezTo>
                <a:cubicBezTo>
                  <a:pt x="181" y="224"/>
                  <a:pt x="182" y="235"/>
                  <a:pt x="183" y="247"/>
                </a:cubicBezTo>
                <a:cubicBezTo>
                  <a:pt x="172" y="250"/>
                  <a:pt x="161" y="253"/>
                  <a:pt x="151" y="257"/>
                </a:cubicBezTo>
                <a:cubicBezTo>
                  <a:pt x="60" y="288"/>
                  <a:pt x="8" y="337"/>
                  <a:pt x="4" y="394"/>
                </a:cubicBezTo>
                <a:cubicBezTo>
                  <a:pt x="0" y="445"/>
                  <a:pt x="34" y="493"/>
                  <a:pt x="100" y="534"/>
                </a:cubicBezTo>
                <a:cubicBezTo>
                  <a:pt x="118" y="545"/>
                  <a:pt x="138" y="556"/>
                  <a:pt x="161" y="565"/>
                </a:cubicBezTo>
                <a:cubicBezTo>
                  <a:pt x="132" y="675"/>
                  <a:pt x="146" y="758"/>
                  <a:pt x="199" y="794"/>
                </a:cubicBezTo>
                <a:cubicBezTo>
                  <a:pt x="214" y="805"/>
                  <a:pt x="232" y="810"/>
                  <a:pt x="252" y="812"/>
                </a:cubicBezTo>
                <a:cubicBezTo>
                  <a:pt x="294" y="815"/>
                  <a:pt x="343" y="798"/>
                  <a:pt x="398" y="763"/>
                </a:cubicBezTo>
                <a:cubicBezTo>
                  <a:pt x="407" y="757"/>
                  <a:pt x="416" y="750"/>
                  <a:pt x="425" y="743"/>
                </a:cubicBezTo>
                <a:cubicBezTo>
                  <a:pt x="482" y="799"/>
                  <a:pt x="539" y="832"/>
                  <a:pt x="588" y="835"/>
                </a:cubicBezTo>
                <a:cubicBezTo>
                  <a:pt x="607" y="836"/>
                  <a:pt x="626" y="833"/>
                  <a:pt x="642" y="825"/>
                </a:cubicBezTo>
                <a:cubicBezTo>
                  <a:pt x="700" y="797"/>
                  <a:pt x="725" y="716"/>
                  <a:pt x="712" y="604"/>
                </a:cubicBezTo>
                <a:cubicBezTo>
                  <a:pt x="819" y="574"/>
                  <a:pt x="886" y="521"/>
                  <a:pt x="891" y="456"/>
                </a:cubicBezTo>
                <a:close/>
                <a:moveTo>
                  <a:pt x="440" y="529"/>
                </a:moveTo>
                <a:cubicBezTo>
                  <a:pt x="497" y="533"/>
                  <a:pt x="547" y="489"/>
                  <a:pt x="551" y="432"/>
                </a:cubicBezTo>
                <a:cubicBezTo>
                  <a:pt x="555" y="375"/>
                  <a:pt x="512" y="325"/>
                  <a:pt x="455" y="321"/>
                </a:cubicBezTo>
                <a:cubicBezTo>
                  <a:pt x="397" y="317"/>
                  <a:pt x="348" y="361"/>
                  <a:pt x="344" y="418"/>
                </a:cubicBezTo>
                <a:cubicBezTo>
                  <a:pt x="340" y="475"/>
                  <a:pt x="383" y="525"/>
                  <a:pt x="440" y="529"/>
                </a:cubicBezTo>
                <a:close/>
              </a:path>
            </a:pathLst>
          </a:custGeom>
          <a:solidFill>
            <a:srgbClr val="1B3862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rgbClr val="1B386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697163" y="3175000"/>
            <a:ext cx="0" cy="790575"/>
          </a:xfrm>
          <a:prstGeom prst="line">
            <a:avLst/>
          </a:prstGeom>
          <a:ln>
            <a:solidFill>
              <a:srgbClr val="1B38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2" name="文本框 12"/>
          <p:cNvSpPr txBox="1"/>
          <p:nvPr/>
        </p:nvSpPr>
        <p:spPr>
          <a:xfrm>
            <a:off x="2828925" y="3370263"/>
            <a:ext cx="243840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000" b="1" dirty="0">
                <a:solidFill>
                  <a:srgbClr val="1B38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en-US" altLang="zh-CN" sz="2000" b="1" dirty="0">
              <a:solidFill>
                <a:srgbClr val="1B386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385" name="组合 7"/>
          <p:cNvGrpSpPr/>
          <p:nvPr/>
        </p:nvGrpSpPr>
        <p:grpSpPr>
          <a:xfrm>
            <a:off x="1524000" y="431800"/>
            <a:ext cx="9144000" cy="495300"/>
            <a:chOff x="1" y="321273"/>
            <a:chExt cx="9144000" cy="494273"/>
          </a:xfrm>
        </p:grpSpPr>
        <p:sp>
          <p:nvSpPr>
            <p:cNvPr id="5" name="矩形 4"/>
            <p:cNvSpPr/>
            <p:nvPr/>
          </p:nvSpPr>
          <p:spPr>
            <a:xfrm flipV="1">
              <a:off x="1" y="321273"/>
              <a:ext cx="9144000" cy="45719"/>
            </a:xfrm>
            <a:prstGeom prst="rect">
              <a:avLst/>
            </a:prstGeom>
            <a:solidFill>
              <a:srgbClr val="23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" y="321275"/>
              <a:ext cx="2298356" cy="494271"/>
            </a:xfrm>
            <a:custGeom>
              <a:avLst/>
              <a:gdLst>
                <a:gd name="connsiteX0" fmla="*/ 0 w 1940011"/>
                <a:gd name="connsiteY0" fmla="*/ 0 h 654908"/>
                <a:gd name="connsiteX1" fmla="*/ 1940011 w 1940011"/>
                <a:gd name="connsiteY1" fmla="*/ 0 h 654908"/>
                <a:gd name="connsiteX2" fmla="*/ 1940011 w 1940011"/>
                <a:gd name="connsiteY2" fmla="*/ 654908 h 654908"/>
                <a:gd name="connsiteX3" fmla="*/ 0 w 1940011"/>
                <a:gd name="connsiteY3" fmla="*/ 654908 h 654908"/>
                <a:gd name="connsiteX4" fmla="*/ 0 w 1940011"/>
                <a:gd name="connsiteY4" fmla="*/ 0 h 654908"/>
                <a:gd name="connsiteX0-1" fmla="*/ 0 w 2446638"/>
                <a:gd name="connsiteY0-2" fmla="*/ 0 h 654908"/>
                <a:gd name="connsiteX1-3" fmla="*/ 2446638 w 2446638"/>
                <a:gd name="connsiteY1-4" fmla="*/ 0 h 654908"/>
                <a:gd name="connsiteX2-5" fmla="*/ 1940011 w 2446638"/>
                <a:gd name="connsiteY2-6" fmla="*/ 654908 h 654908"/>
                <a:gd name="connsiteX3-7" fmla="*/ 0 w 2446638"/>
                <a:gd name="connsiteY3-8" fmla="*/ 654908 h 654908"/>
                <a:gd name="connsiteX4-9" fmla="*/ 0 w 2446638"/>
                <a:gd name="connsiteY4-10" fmla="*/ 0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46638" h="654908">
                  <a:moveTo>
                    <a:pt x="0" y="0"/>
                  </a:moveTo>
                  <a:lnTo>
                    <a:pt x="2446638" y="0"/>
                  </a:lnTo>
                  <a:lnTo>
                    <a:pt x="1940011" y="654908"/>
                  </a:lnTo>
                  <a:lnTo>
                    <a:pt x="0" y="65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4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Freeform 105"/>
          <p:cNvSpPr>
            <a:spLocks noEditPoints="1"/>
          </p:cNvSpPr>
          <p:nvPr/>
        </p:nvSpPr>
        <p:spPr bwMode="auto">
          <a:xfrm>
            <a:off x="1630363" y="528638"/>
            <a:ext cx="320675" cy="301625"/>
          </a:xfrm>
          <a:custGeom>
            <a:avLst/>
            <a:gdLst>
              <a:gd name="T0" fmla="*/ 68 w 80"/>
              <a:gd name="T1" fmla="*/ 9 h 76"/>
              <a:gd name="T2" fmla="*/ 45 w 80"/>
              <a:gd name="T3" fmla="*/ 0 h 76"/>
              <a:gd name="T4" fmla="*/ 22 w 80"/>
              <a:gd name="T5" fmla="*/ 9 h 76"/>
              <a:gd name="T6" fmla="*/ 13 w 80"/>
              <a:gd name="T7" fmla="*/ 32 h 76"/>
              <a:gd name="T8" fmla="*/ 16 w 80"/>
              <a:gd name="T9" fmla="*/ 47 h 76"/>
              <a:gd name="T10" fmla="*/ 16 w 80"/>
              <a:gd name="T11" fmla="*/ 47 h 76"/>
              <a:gd name="T12" fmla="*/ 4 w 80"/>
              <a:gd name="T13" fmla="*/ 59 h 76"/>
              <a:gd name="T14" fmla="*/ 4 w 80"/>
              <a:gd name="T15" fmla="*/ 73 h 76"/>
              <a:gd name="T16" fmla="*/ 11 w 80"/>
              <a:gd name="T17" fmla="*/ 76 h 76"/>
              <a:gd name="T18" fmla="*/ 18 w 80"/>
              <a:gd name="T19" fmla="*/ 73 h 76"/>
              <a:gd name="T20" fmla="*/ 30 w 80"/>
              <a:gd name="T21" fmla="*/ 61 h 76"/>
              <a:gd name="T22" fmla="*/ 30 w 80"/>
              <a:gd name="T23" fmla="*/ 61 h 76"/>
              <a:gd name="T24" fmla="*/ 45 w 80"/>
              <a:gd name="T25" fmla="*/ 64 h 76"/>
              <a:gd name="T26" fmla="*/ 68 w 80"/>
              <a:gd name="T27" fmla="*/ 55 h 76"/>
              <a:gd name="T28" fmla="*/ 68 w 80"/>
              <a:gd name="T29" fmla="*/ 9 h 76"/>
              <a:gd name="T30" fmla="*/ 59 w 80"/>
              <a:gd name="T31" fmla="*/ 46 h 76"/>
              <a:gd name="T32" fmla="*/ 45 w 80"/>
              <a:gd name="T33" fmla="*/ 52 h 76"/>
              <a:gd name="T34" fmla="*/ 30 w 80"/>
              <a:gd name="T35" fmla="*/ 46 h 76"/>
              <a:gd name="T36" fmla="*/ 24 w 80"/>
              <a:gd name="T37" fmla="*/ 32 h 76"/>
              <a:gd name="T38" fmla="*/ 30 w 80"/>
              <a:gd name="T39" fmla="*/ 18 h 76"/>
              <a:gd name="T40" fmla="*/ 45 w 80"/>
              <a:gd name="T41" fmla="*/ 12 h 76"/>
              <a:gd name="T42" fmla="*/ 59 w 80"/>
              <a:gd name="T43" fmla="*/ 18 h 76"/>
              <a:gd name="T44" fmla="*/ 59 w 80"/>
              <a:gd name="T45" fmla="*/ 4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6">
                <a:moveTo>
                  <a:pt x="68" y="9"/>
                </a:moveTo>
                <a:cubicBezTo>
                  <a:pt x="62" y="3"/>
                  <a:pt x="53" y="0"/>
                  <a:pt x="45" y="0"/>
                </a:cubicBezTo>
                <a:cubicBezTo>
                  <a:pt x="36" y="0"/>
                  <a:pt x="28" y="3"/>
                  <a:pt x="22" y="9"/>
                </a:cubicBezTo>
                <a:cubicBezTo>
                  <a:pt x="16" y="15"/>
                  <a:pt x="13" y="23"/>
                  <a:pt x="13" y="32"/>
                </a:cubicBezTo>
                <a:cubicBezTo>
                  <a:pt x="13" y="37"/>
                  <a:pt x="14" y="42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0" y="69"/>
                  <a:pt x="4" y="73"/>
                </a:cubicBezTo>
                <a:cubicBezTo>
                  <a:pt x="6" y="75"/>
                  <a:pt x="8" y="76"/>
                  <a:pt x="11" y="76"/>
                </a:cubicBezTo>
                <a:cubicBezTo>
                  <a:pt x="13" y="76"/>
                  <a:pt x="16" y="75"/>
                  <a:pt x="18" y="7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5" y="63"/>
                  <a:pt x="40" y="64"/>
                  <a:pt x="45" y="64"/>
                </a:cubicBezTo>
                <a:cubicBezTo>
                  <a:pt x="53" y="64"/>
                  <a:pt x="62" y="61"/>
                  <a:pt x="68" y="55"/>
                </a:cubicBezTo>
                <a:cubicBezTo>
                  <a:pt x="80" y="42"/>
                  <a:pt x="80" y="22"/>
                  <a:pt x="68" y="9"/>
                </a:cubicBezTo>
                <a:close/>
                <a:moveTo>
                  <a:pt x="59" y="46"/>
                </a:moveTo>
                <a:cubicBezTo>
                  <a:pt x="55" y="50"/>
                  <a:pt x="50" y="52"/>
                  <a:pt x="45" y="52"/>
                </a:cubicBezTo>
                <a:cubicBezTo>
                  <a:pt x="39" y="52"/>
                  <a:pt x="34" y="50"/>
                  <a:pt x="30" y="46"/>
                </a:cubicBezTo>
                <a:cubicBezTo>
                  <a:pt x="27" y="43"/>
                  <a:pt x="24" y="37"/>
                  <a:pt x="24" y="32"/>
                </a:cubicBezTo>
                <a:cubicBezTo>
                  <a:pt x="24" y="27"/>
                  <a:pt x="27" y="21"/>
                  <a:pt x="30" y="18"/>
                </a:cubicBezTo>
                <a:cubicBezTo>
                  <a:pt x="34" y="14"/>
                  <a:pt x="39" y="12"/>
                  <a:pt x="45" y="12"/>
                </a:cubicBezTo>
                <a:cubicBezTo>
                  <a:pt x="50" y="12"/>
                  <a:pt x="55" y="14"/>
                  <a:pt x="59" y="18"/>
                </a:cubicBezTo>
                <a:cubicBezTo>
                  <a:pt x="67" y="26"/>
                  <a:pt x="67" y="38"/>
                  <a:pt x="59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389" name="文本框 6"/>
          <p:cNvSpPr txBox="1"/>
          <p:nvPr/>
        </p:nvSpPr>
        <p:spPr>
          <a:xfrm>
            <a:off x="2055813" y="515938"/>
            <a:ext cx="12350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24000" y="2119313"/>
            <a:ext cx="9144000" cy="2873375"/>
          </a:xfrm>
          <a:prstGeom prst="rect">
            <a:avLst/>
          </a:pr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162175" y="2308225"/>
            <a:ext cx="2497138" cy="24955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6392" name="Group 19"/>
          <p:cNvGrpSpPr/>
          <p:nvPr/>
        </p:nvGrpSpPr>
        <p:grpSpPr>
          <a:xfrm>
            <a:off x="2625725" y="2820988"/>
            <a:ext cx="1570038" cy="1470025"/>
            <a:chOff x="10561952" y="3914662"/>
            <a:chExt cx="3244004" cy="3039255"/>
          </a:xfrm>
        </p:grpSpPr>
        <p:sp>
          <p:nvSpPr>
            <p:cNvPr id="12" name="Freeform 204"/>
            <p:cNvSpPr>
              <a:spLocks noChangeArrowheads="1"/>
            </p:cNvSpPr>
            <p:nvPr/>
          </p:nvSpPr>
          <p:spPr bwMode="auto">
            <a:xfrm>
              <a:off x="11448604" y="6439972"/>
              <a:ext cx="1472816" cy="513945"/>
            </a:xfrm>
            <a:custGeom>
              <a:avLst/>
              <a:gdLst>
                <a:gd name="T0" fmla="*/ 3036 w 3072"/>
                <a:gd name="T1" fmla="*/ 143 h 1078"/>
                <a:gd name="T2" fmla="*/ 3036 w 3072"/>
                <a:gd name="T3" fmla="*/ 143 h 1078"/>
                <a:gd name="T4" fmla="*/ 3071 w 3072"/>
                <a:gd name="T5" fmla="*/ 92 h 1078"/>
                <a:gd name="T6" fmla="*/ 3071 w 3072"/>
                <a:gd name="T7" fmla="*/ 51 h 1078"/>
                <a:gd name="T8" fmla="*/ 3036 w 3072"/>
                <a:gd name="T9" fmla="*/ 0 h 1078"/>
                <a:gd name="T10" fmla="*/ 34 w 3072"/>
                <a:gd name="T11" fmla="*/ 0 h 1078"/>
                <a:gd name="T12" fmla="*/ 0 w 3072"/>
                <a:gd name="T13" fmla="*/ 51 h 1078"/>
                <a:gd name="T14" fmla="*/ 0 w 3072"/>
                <a:gd name="T15" fmla="*/ 92 h 1078"/>
                <a:gd name="T16" fmla="*/ 34 w 3072"/>
                <a:gd name="T17" fmla="*/ 143 h 1078"/>
                <a:gd name="T18" fmla="*/ 82 w 3072"/>
                <a:gd name="T19" fmla="*/ 143 h 1078"/>
                <a:gd name="T20" fmla="*/ 82 w 3072"/>
                <a:gd name="T21" fmla="*/ 933 h 1078"/>
                <a:gd name="T22" fmla="*/ 34 w 3072"/>
                <a:gd name="T23" fmla="*/ 933 h 1078"/>
                <a:gd name="T24" fmla="*/ 0 w 3072"/>
                <a:gd name="T25" fmla="*/ 984 h 1078"/>
                <a:gd name="T26" fmla="*/ 0 w 3072"/>
                <a:gd name="T27" fmla="*/ 1025 h 1078"/>
                <a:gd name="T28" fmla="*/ 34 w 3072"/>
                <a:gd name="T29" fmla="*/ 1077 h 1078"/>
                <a:gd name="T30" fmla="*/ 3036 w 3072"/>
                <a:gd name="T31" fmla="*/ 1077 h 1078"/>
                <a:gd name="T32" fmla="*/ 3071 w 3072"/>
                <a:gd name="T33" fmla="*/ 1025 h 1078"/>
                <a:gd name="T34" fmla="*/ 3071 w 3072"/>
                <a:gd name="T35" fmla="*/ 984 h 1078"/>
                <a:gd name="T36" fmla="*/ 3036 w 3072"/>
                <a:gd name="T37" fmla="*/ 933 h 1078"/>
                <a:gd name="T38" fmla="*/ 2989 w 3072"/>
                <a:gd name="T39" fmla="*/ 933 h 1078"/>
                <a:gd name="T40" fmla="*/ 2989 w 3072"/>
                <a:gd name="T41" fmla="*/ 143 h 1078"/>
                <a:gd name="T42" fmla="*/ 3036 w 3072"/>
                <a:gd name="T43" fmla="*/ 143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72" h="1078">
                  <a:moveTo>
                    <a:pt x="3036" y="143"/>
                  </a:moveTo>
                  <a:lnTo>
                    <a:pt x="3036" y="143"/>
                  </a:lnTo>
                  <a:cubicBezTo>
                    <a:pt x="3057" y="143"/>
                    <a:pt x="3071" y="119"/>
                    <a:pt x="3071" y="92"/>
                  </a:cubicBezTo>
                  <a:cubicBezTo>
                    <a:pt x="3071" y="51"/>
                    <a:pt x="3071" y="51"/>
                    <a:pt x="3071" y="51"/>
                  </a:cubicBezTo>
                  <a:cubicBezTo>
                    <a:pt x="3071" y="24"/>
                    <a:pt x="3057" y="0"/>
                    <a:pt x="303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3" y="0"/>
                    <a:pt x="0" y="24"/>
                    <a:pt x="0" y="5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19"/>
                    <a:pt x="13" y="143"/>
                    <a:pt x="34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933"/>
                    <a:pt x="82" y="933"/>
                    <a:pt x="82" y="933"/>
                  </a:cubicBezTo>
                  <a:cubicBezTo>
                    <a:pt x="34" y="933"/>
                    <a:pt x="34" y="933"/>
                    <a:pt x="34" y="933"/>
                  </a:cubicBezTo>
                  <a:cubicBezTo>
                    <a:pt x="13" y="933"/>
                    <a:pt x="0" y="957"/>
                    <a:pt x="0" y="984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1053"/>
                    <a:pt x="13" y="1077"/>
                    <a:pt x="34" y="1077"/>
                  </a:cubicBezTo>
                  <a:cubicBezTo>
                    <a:pt x="3036" y="1077"/>
                    <a:pt x="3036" y="1077"/>
                    <a:pt x="3036" y="1077"/>
                  </a:cubicBezTo>
                  <a:cubicBezTo>
                    <a:pt x="3057" y="1077"/>
                    <a:pt x="3071" y="1053"/>
                    <a:pt x="3071" y="1025"/>
                  </a:cubicBezTo>
                  <a:cubicBezTo>
                    <a:pt x="3071" y="984"/>
                    <a:pt x="3071" y="984"/>
                    <a:pt x="3071" y="984"/>
                  </a:cubicBezTo>
                  <a:cubicBezTo>
                    <a:pt x="3071" y="957"/>
                    <a:pt x="3057" y="933"/>
                    <a:pt x="3036" y="933"/>
                  </a:cubicBezTo>
                  <a:cubicBezTo>
                    <a:pt x="2989" y="933"/>
                    <a:pt x="2989" y="933"/>
                    <a:pt x="2989" y="933"/>
                  </a:cubicBezTo>
                  <a:cubicBezTo>
                    <a:pt x="2989" y="143"/>
                    <a:pt x="2989" y="143"/>
                    <a:pt x="2989" y="143"/>
                  </a:cubicBezTo>
                  <a:lnTo>
                    <a:pt x="3036" y="143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3" name="Freeform 198"/>
            <p:cNvSpPr>
              <a:spLocks noChangeArrowheads="1"/>
            </p:cNvSpPr>
            <p:nvPr/>
          </p:nvSpPr>
          <p:spPr bwMode="auto">
            <a:xfrm>
              <a:off x="10561952" y="3914662"/>
              <a:ext cx="3244004" cy="2531655"/>
            </a:xfrm>
            <a:custGeom>
              <a:avLst/>
              <a:gdLst>
                <a:gd name="T0" fmla="*/ 6747 w 6765"/>
                <a:gd name="T1" fmla="*/ 647 h 5285"/>
                <a:gd name="T2" fmla="*/ 6747 w 6765"/>
                <a:gd name="T3" fmla="*/ 647 h 5285"/>
                <a:gd name="T4" fmla="*/ 6744 w 6765"/>
                <a:gd name="T5" fmla="*/ 561 h 5285"/>
                <a:gd name="T6" fmla="*/ 5557 w 6765"/>
                <a:gd name="T7" fmla="*/ 561 h 5285"/>
                <a:gd name="T8" fmla="*/ 5578 w 6765"/>
                <a:gd name="T9" fmla="*/ 144 h 5285"/>
                <a:gd name="T10" fmla="*/ 5639 w 6765"/>
                <a:gd name="T11" fmla="*/ 144 h 5285"/>
                <a:gd name="T12" fmla="*/ 5711 w 6765"/>
                <a:gd name="T13" fmla="*/ 72 h 5285"/>
                <a:gd name="T14" fmla="*/ 5639 w 6765"/>
                <a:gd name="T15" fmla="*/ 0 h 5285"/>
                <a:gd name="T16" fmla="*/ 5578 w 6765"/>
                <a:gd name="T17" fmla="*/ 0 h 5285"/>
                <a:gd name="T18" fmla="*/ 3382 w 6765"/>
                <a:gd name="T19" fmla="*/ 0 h 5285"/>
                <a:gd name="T20" fmla="*/ 1187 w 6765"/>
                <a:gd name="T21" fmla="*/ 0 h 5285"/>
                <a:gd name="T22" fmla="*/ 1125 w 6765"/>
                <a:gd name="T23" fmla="*/ 0 h 5285"/>
                <a:gd name="T24" fmla="*/ 1053 w 6765"/>
                <a:gd name="T25" fmla="*/ 72 h 5285"/>
                <a:gd name="T26" fmla="*/ 1125 w 6765"/>
                <a:gd name="T27" fmla="*/ 144 h 5285"/>
                <a:gd name="T28" fmla="*/ 1187 w 6765"/>
                <a:gd name="T29" fmla="*/ 144 h 5285"/>
                <a:gd name="T30" fmla="*/ 1207 w 6765"/>
                <a:gd name="T31" fmla="*/ 561 h 5285"/>
                <a:gd name="T32" fmla="*/ 21 w 6765"/>
                <a:gd name="T33" fmla="*/ 561 h 5285"/>
                <a:gd name="T34" fmla="*/ 17 w 6765"/>
                <a:gd name="T35" fmla="*/ 647 h 5285"/>
                <a:gd name="T36" fmla="*/ 537 w 6765"/>
                <a:gd name="T37" fmla="*/ 1580 h 5285"/>
                <a:gd name="T38" fmla="*/ 906 w 6765"/>
                <a:gd name="T39" fmla="*/ 2264 h 5285"/>
                <a:gd name="T40" fmla="*/ 1655 w 6765"/>
                <a:gd name="T41" fmla="*/ 2264 h 5285"/>
                <a:gd name="T42" fmla="*/ 3037 w 6765"/>
                <a:gd name="T43" fmla="*/ 3345 h 5285"/>
                <a:gd name="T44" fmla="*/ 3037 w 6765"/>
                <a:gd name="T45" fmla="*/ 3837 h 5285"/>
                <a:gd name="T46" fmla="*/ 2979 w 6765"/>
                <a:gd name="T47" fmla="*/ 3837 h 5285"/>
                <a:gd name="T48" fmla="*/ 2979 w 6765"/>
                <a:gd name="T49" fmla="*/ 4313 h 5285"/>
                <a:gd name="T50" fmla="*/ 3037 w 6765"/>
                <a:gd name="T51" fmla="*/ 4313 h 5285"/>
                <a:gd name="T52" fmla="*/ 3037 w 6765"/>
                <a:gd name="T53" fmla="*/ 4613 h 5285"/>
                <a:gd name="T54" fmla="*/ 3016 w 6765"/>
                <a:gd name="T55" fmla="*/ 4613 h 5285"/>
                <a:gd name="T56" fmla="*/ 2845 w 6765"/>
                <a:gd name="T57" fmla="*/ 4784 h 5285"/>
                <a:gd name="T58" fmla="*/ 2845 w 6765"/>
                <a:gd name="T59" fmla="*/ 5113 h 5285"/>
                <a:gd name="T60" fmla="*/ 3016 w 6765"/>
                <a:gd name="T61" fmla="*/ 5284 h 5285"/>
                <a:gd name="T62" fmla="*/ 3037 w 6765"/>
                <a:gd name="T63" fmla="*/ 5284 h 5285"/>
                <a:gd name="T64" fmla="*/ 3727 w 6765"/>
                <a:gd name="T65" fmla="*/ 5284 h 5285"/>
                <a:gd name="T66" fmla="*/ 3748 w 6765"/>
                <a:gd name="T67" fmla="*/ 5284 h 5285"/>
                <a:gd name="T68" fmla="*/ 3919 w 6765"/>
                <a:gd name="T69" fmla="*/ 5113 h 5285"/>
                <a:gd name="T70" fmla="*/ 3919 w 6765"/>
                <a:gd name="T71" fmla="*/ 4784 h 5285"/>
                <a:gd name="T72" fmla="*/ 3748 w 6765"/>
                <a:gd name="T73" fmla="*/ 4613 h 5285"/>
                <a:gd name="T74" fmla="*/ 3727 w 6765"/>
                <a:gd name="T75" fmla="*/ 4613 h 5285"/>
                <a:gd name="T76" fmla="*/ 3727 w 6765"/>
                <a:gd name="T77" fmla="*/ 4313 h 5285"/>
                <a:gd name="T78" fmla="*/ 3786 w 6765"/>
                <a:gd name="T79" fmla="*/ 4313 h 5285"/>
                <a:gd name="T80" fmla="*/ 3786 w 6765"/>
                <a:gd name="T81" fmla="*/ 3837 h 5285"/>
                <a:gd name="T82" fmla="*/ 3727 w 6765"/>
                <a:gd name="T83" fmla="*/ 3837 h 5285"/>
                <a:gd name="T84" fmla="*/ 3727 w 6765"/>
                <a:gd name="T85" fmla="*/ 3345 h 5285"/>
                <a:gd name="T86" fmla="*/ 5109 w 6765"/>
                <a:gd name="T87" fmla="*/ 2264 h 5285"/>
                <a:gd name="T88" fmla="*/ 5858 w 6765"/>
                <a:gd name="T89" fmla="*/ 2264 h 5285"/>
                <a:gd name="T90" fmla="*/ 6227 w 6765"/>
                <a:gd name="T91" fmla="*/ 1580 h 5285"/>
                <a:gd name="T92" fmla="*/ 6747 w 6765"/>
                <a:gd name="T93" fmla="*/ 647 h 5285"/>
                <a:gd name="T94" fmla="*/ 1016 w 6765"/>
                <a:gd name="T95" fmla="*/ 2083 h 5285"/>
                <a:gd name="T96" fmla="*/ 1016 w 6765"/>
                <a:gd name="T97" fmla="*/ 2083 h 5285"/>
                <a:gd name="T98" fmla="*/ 663 w 6765"/>
                <a:gd name="T99" fmla="*/ 1433 h 5285"/>
                <a:gd name="T100" fmla="*/ 629 w 6765"/>
                <a:gd name="T101" fmla="*/ 1423 h 5285"/>
                <a:gd name="T102" fmla="*/ 198 w 6765"/>
                <a:gd name="T103" fmla="*/ 742 h 5285"/>
                <a:gd name="T104" fmla="*/ 1228 w 6765"/>
                <a:gd name="T105" fmla="*/ 742 h 5285"/>
                <a:gd name="T106" fmla="*/ 1566 w 6765"/>
                <a:gd name="T107" fmla="*/ 2083 h 5285"/>
                <a:gd name="T108" fmla="*/ 1016 w 6765"/>
                <a:gd name="T109" fmla="*/ 2083 h 5285"/>
                <a:gd name="T110" fmla="*/ 6135 w 6765"/>
                <a:gd name="T111" fmla="*/ 1423 h 5285"/>
                <a:gd name="T112" fmla="*/ 6135 w 6765"/>
                <a:gd name="T113" fmla="*/ 1423 h 5285"/>
                <a:gd name="T114" fmla="*/ 6101 w 6765"/>
                <a:gd name="T115" fmla="*/ 1433 h 5285"/>
                <a:gd name="T116" fmla="*/ 5749 w 6765"/>
                <a:gd name="T117" fmla="*/ 2083 h 5285"/>
                <a:gd name="T118" fmla="*/ 5198 w 6765"/>
                <a:gd name="T119" fmla="*/ 2083 h 5285"/>
                <a:gd name="T120" fmla="*/ 5537 w 6765"/>
                <a:gd name="T121" fmla="*/ 742 h 5285"/>
                <a:gd name="T122" fmla="*/ 6566 w 6765"/>
                <a:gd name="T123" fmla="*/ 742 h 5285"/>
                <a:gd name="T124" fmla="*/ 6135 w 6765"/>
                <a:gd name="T125" fmla="*/ 1423 h 5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65" h="5285">
                  <a:moveTo>
                    <a:pt x="6747" y="647"/>
                  </a:moveTo>
                  <a:lnTo>
                    <a:pt x="6747" y="647"/>
                  </a:lnTo>
                  <a:cubicBezTo>
                    <a:pt x="6744" y="561"/>
                    <a:pt x="6744" y="561"/>
                    <a:pt x="6744" y="561"/>
                  </a:cubicBezTo>
                  <a:cubicBezTo>
                    <a:pt x="5557" y="561"/>
                    <a:pt x="5557" y="561"/>
                    <a:pt x="5557" y="561"/>
                  </a:cubicBezTo>
                  <a:cubicBezTo>
                    <a:pt x="5571" y="387"/>
                    <a:pt x="5578" y="243"/>
                    <a:pt x="5578" y="144"/>
                  </a:cubicBezTo>
                  <a:cubicBezTo>
                    <a:pt x="5639" y="144"/>
                    <a:pt x="5639" y="144"/>
                    <a:pt x="5639" y="144"/>
                  </a:cubicBezTo>
                  <a:cubicBezTo>
                    <a:pt x="5680" y="144"/>
                    <a:pt x="5711" y="113"/>
                    <a:pt x="5711" y="72"/>
                  </a:cubicBezTo>
                  <a:cubicBezTo>
                    <a:pt x="5711" y="31"/>
                    <a:pt x="5680" y="0"/>
                    <a:pt x="5639" y="0"/>
                  </a:cubicBezTo>
                  <a:cubicBezTo>
                    <a:pt x="5578" y="0"/>
                    <a:pt x="5578" y="0"/>
                    <a:pt x="5578" y="0"/>
                  </a:cubicBezTo>
                  <a:cubicBezTo>
                    <a:pt x="3382" y="0"/>
                    <a:pt x="3382" y="0"/>
                    <a:pt x="3382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125" y="0"/>
                    <a:pt x="1125" y="0"/>
                    <a:pt x="1125" y="0"/>
                  </a:cubicBezTo>
                  <a:cubicBezTo>
                    <a:pt x="1084" y="0"/>
                    <a:pt x="1053" y="31"/>
                    <a:pt x="1053" y="72"/>
                  </a:cubicBezTo>
                  <a:cubicBezTo>
                    <a:pt x="1053" y="113"/>
                    <a:pt x="1084" y="144"/>
                    <a:pt x="1125" y="144"/>
                  </a:cubicBezTo>
                  <a:cubicBezTo>
                    <a:pt x="1187" y="144"/>
                    <a:pt x="1187" y="144"/>
                    <a:pt x="1187" y="144"/>
                  </a:cubicBezTo>
                  <a:cubicBezTo>
                    <a:pt x="1187" y="243"/>
                    <a:pt x="1194" y="387"/>
                    <a:pt x="1207" y="561"/>
                  </a:cubicBezTo>
                  <a:cubicBezTo>
                    <a:pt x="21" y="561"/>
                    <a:pt x="21" y="561"/>
                    <a:pt x="21" y="561"/>
                  </a:cubicBezTo>
                  <a:cubicBezTo>
                    <a:pt x="17" y="647"/>
                    <a:pt x="17" y="647"/>
                    <a:pt x="17" y="647"/>
                  </a:cubicBezTo>
                  <a:cubicBezTo>
                    <a:pt x="0" y="896"/>
                    <a:pt x="92" y="1402"/>
                    <a:pt x="537" y="1580"/>
                  </a:cubicBezTo>
                  <a:cubicBezTo>
                    <a:pt x="906" y="2264"/>
                    <a:pt x="906" y="2264"/>
                    <a:pt x="906" y="2264"/>
                  </a:cubicBezTo>
                  <a:cubicBezTo>
                    <a:pt x="1655" y="2264"/>
                    <a:pt x="1655" y="2264"/>
                    <a:pt x="1655" y="2264"/>
                  </a:cubicBezTo>
                  <a:cubicBezTo>
                    <a:pt x="1925" y="2791"/>
                    <a:pt x="2356" y="3232"/>
                    <a:pt x="3037" y="3345"/>
                  </a:cubicBezTo>
                  <a:cubicBezTo>
                    <a:pt x="3037" y="3837"/>
                    <a:pt x="3037" y="3837"/>
                    <a:pt x="3037" y="3837"/>
                  </a:cubicBezTo>
                  <a:cubicBezTo>
                    <a:pt x="2979" y="3837"/>
                    <a:pt x="2979" y="3837"/>
                    <a:pt x="2979" y="3837"/>
                  </a:cubicBezTo>
                  <a:cubicBezTo>
                    <a:pt x="2979" y="3837"/>
                    <a:pt x="2814" y="4097"/>
                    <a:pt x="2979" y="4313"/>
                  </a:cubicBezTo>
                  <a:cubicBezTo>
                    <a:pt x="3037" y="4313"/>
                    <a:pt x="3037" y="4313"/>
                    <a:pt x="3037" y="4313"/>
                  </a:cubicBezTo>
                  <a:cubicBezTo>
                    <a:pt x="3037" y="4613"/>
                    <a:pt x="3037" y="4613"/>
                    <a:pt x="3037" y="4613"/>
                  </a:cubicBezTo>
                  <a:cubicBezTo>
                    <a:pt x="3016" y="4613"/>
                    <a:pt x="3016" y="4613"/>
                    <a:pt x="3016" y="4613"/>
                  </a:cubicBezTo>
                  <a:cubicBezTo>
                    <a:pt x="2924" y="4613"/>
                    <a:pt x="2845" y="4689"/>
                    <a:pt x="2845" y="4784"/>
                  </a:cubicBezTo>
                  <a:cubicBezTo>
                    <a:pt x="2845" y="5113"/>
                    <a:pt x="2845" y="5113"/>
                    <a:pt x="2845" y="5113"/>
                  </a:cubicBezTo>
                  <a:cubicBezTo>
                    <a:pt x="2845" y="5208"/>
                    <a:pt x="2924" y="5284"/>
                    <a:pt x="3016" y="5284"/>
                  </a:cubicBezTo>
                  <a:cubicBezTo>
                    <a:pt x="3037" y="5284"/>
                    <a:pt x="3037" y="5284"/>
                    <a:pt x="3037" y="5284"/>
                  </a:cubicBezTo>
                  <a:cubicBezTo>
                    <a:pt x="3727" y="5284"/>
                    <a:pt x="3727" y="5284"/>
                    <a:pt x="3727" y="5284"/>
                  </a:cubicBezTo>
                  <a:cubicBezTo>
                    <a:pt x="3748" y="5284"/>
                    <a:pt x="3748" y="5284"/>
                    <a:pt x="3748" y="5284"/>
                  </a:cubicBezTo>
                  <a:cubicBezTo>
                    <a:pt x="3841" y="5284"/>
                    <a:pt x="3919" y="5208"/>
                    <a:pt x="3919" y="5113"/>
                  </a:cubicBezTo>
                  <a:cubicBezTo>
                    <a:pt x="3919" y="4784"/>
                    <a:pt x="3919" y="4784"/>
                    <a:pt x="3919" y="4784"/>
                  </a:cubicBezTo>
                  <a:cubicBezTo>
                    <a:pt x="3919" y="4689"/>
                    <a:pt x="3841" y="4613"/>
                    <a:pt x="3748" y="4613"/>
                  </a:cubicBezTo>
                  <a:cubicBezTo>
                    <a:pt x="3727" y="4613"/>
                    <a:pt x="3727" y="4613"/>
                    <a:pt x="3727" y="4613"/>
                  </a:cubicBezTo>
                  <a:cubicBezTo>
                    <a:pt x="3727" y="4313"/>
                    <a:pt x="3727" y="4313"/>
                    <a:pt x="3727" y="4313"/>
                  </a:cubicBezTo>
                  <a:cubicBezTo>
                    <a:pt x="3786" y="4313"/>
                    <a:pt x="3786" y="4313"/>
                    <a:pt x="3786" y="4313"/>
                  </a:cubicBezTo>
                  <a:cubicBezTo>
                    <a:pt x="3950" y="4097"/>
                    <a:pt x="3786" y="3837"/>
                    <a:pt x="3786" y="3837"/>
                  </a:cubicBezTo>
                  <a:cubicBezTo>
                    <a:pt x="3727" y="3837"/>
                    <a:pt x="3727" y="3837"/>
                    <a:pt x="3727" y="3837"/>
                  </a:cubicBezTo>
                  <a:cubicBezTo>
                    <a:pt x="3727" y="3345"/>
                    <a:pt x="3727" y="3345"/>
                    <a:pt x="3727" y="3345"/>
                  </a:cubicBezTo>
                  <a:cubicBezTo>
                    <a:pt x="4408" y="3232"/>
                    <a:pt x="4839" y="2791"/>
                    <a:pt x="5109" y="2264"/>
                  </a:cubicBezTo>
                  <a:cubicBezTo>
                    <a:pt x="5858" y="2264"/>
                    <a:pt x="5858" y="2264"/>
                    <a:pt x="5858" y="2264"/>
                  </a:cubicBezTo>
                  <a:cubicBezTo>
                    <a:pt x="6227" y="1580"/>
                    <a:pt x="6227" y="1580"/>
                    <a:pt x="6227" y="1580"/>
                  </a:cubicBezTo>
                  <a:cubicBezTo>
                    <a:pt x="6672" y="1402"/>
                    <a:pt x="6764" y="896"/>
                    <a:pt x="6747" y="647"/>
                  </a:cubicBezTo>
                  <a:close/>
                  <a:moveTo>
                    <a:pt x="1016" y="2083"/>
                  </a:moveTo>
                  <a:lnTo>
                    <a:pt x="1016" y="2083"/>
                  </a:lnTo>
                  <a:cubicBezTo>
                    <a:pt x="663" y="1433"/>
                    <a:pt x="663" y="1433"/>
                    <a:pt x="663" y="1433"/>
                  </a:cubicBezTo>
                  <a:cubicBezTo>
                    <a:pt x="629" y="1423"/>
                    <a:pt x="629" y="1423"/>
                    <a:pt x="629" y="1423"/>
                  </a:cubicBezTo>
                  <a:cubicBezTo>
                    <a:pt x="270" y="1297"/>
                    <a:pt x="205" y="913"/>
                    <a:pt x="198" y="742"/>
                  </a:cubicBezTo>
                  <a:cubicBezTo>
                    <a:pt x="1228" y="742"/>
                    <a:pt x="1228" y="742"/>
                    <a:pt x="1228" y="742"/>
                  </a:cubicBezTo>
                  <a:cubicBezTo>
                    <a:pt x="1272" y="1136"/>
                    <a:pt x="1368" y="1631"/>
                    <a:pt x="1566" y="2083"/>
                  </a:cubicBezTo>
                  <a:lnTo>
                    <a:pt x="1016" y="2083"/>
                  </a:lnTo>
                  <a:close/>
                  <a:moveTo>
                    <a:pt x="6135" y="1423"/>
                  </a:moveTo>
                  <a:lnTo>
                    <a:pt x="6135" y="1423"/>
                  </a:lnTo>
                  <a:cubicBezTo>
                    <a:pt x="6101" y="1433"/>
                    <a:pt x="6101" y="1433"/>
                    <a:pt x="6101" y="1433"/>
                  </a:cubicBezTo>
                  <a:cubicBezTo>
                    <a:pt x="5749" y="2083"/>
                    <a:pt x="5749" y="2083"/>
                    <a:pt x="5749" y="2083"/>
                  </a:cubicBezTo>
                  <a:cubicBezTo>
                    <a:pt x="5198" y="2083"/>
                    <a:pt x="5198" y="2083"/>
                    <a:pt x="5198" y="2083"/>
                  </a:cubicBezTo>
                  <a:cubicBezTo>
                    <a:pt x="5396" y="1631"/>
                    <a:pt x="5492" y="1136"/>
                    <a:pt x="5537" y="742"/>
                  </a:cubicBezTo>
                  <a:cubicBezTo>
                    <a:pt x="6566" y="742"/>
                    <a:pt x="6566" y="742"/>
                    <a:pt x="6566" y="742"/>
                  </a:cubicBezTo>
                  <a:cubicBezTo>
                    <a:pt x="6559" y="913"/>
                    <a:pt x="6498" y="1297"/>
                    <a:pt x="6135" y="1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4" name="Freeform 199"/>
            <p:cNvSpPr>
              <a:spLocks noChangeArrowheads="1"/>
            </p:cNvSpPr>
            <p:nvPr/>
          </p:nvSpPr>
          <p:spPr bwMode="auto">
            <a:xfrm>
              <a:off x="12019955" y="5983132"/>
              <a:ext cx="330114" cy="16920"/>
            </a:xfrm>
            <a:custGeom>
              <a:avLst/>
              <a:gdLst>
                <a:gd name="T0" fmla="*/ 690 w 691"/>
                <a:gd name="T1" fmla="*/ 37 h 38"/>
                <a:gd name="T2" fmla="*/ 0 w 691"/>
                <a:gd name="T3" fmla="*/ 37 h 38"/>
                <a:gd name="T4" fmla="*/ 0 w 691"/>
                <a:gd name="T5" fmla="*/ 0 h 38"/>
                <a:gd name="T6" fmla="*/ 690 w 691"/>
                <a:gd name="T7" fmla="*/ 0 h 38"/>
                <a:gd name="T8" fmla="*/ 690 w 691"/>
                <a:gd name="T9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38">
                  <a:moveTo>
                    <a:pt x="690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690" y="0"/>
                  </a:lnTo>
                  <a:lnTo>
                    <a:pt x="690" y="37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5" name="Freeform 200"/>
            <p:cNvSpPr>
              <a:spLocks noChangeArrowheads="1"/>
            </p:cNvSpPr>
            <p:nvPr/>
          </p:nvSpPr>
          <p:spPr bwMode="auto">
            <a:xfrm>
              <a:off x="12019955" y="5737792"/>
              <a:ext cx="330114" cy="16920"/>
            </a:xfrm>
            <a:custGeom>
              <a:avLst/>
              <a:gdLst>
                <a:gd name="T0" fmla="*/ 690 w 691"/>
                <a:gd name="T1" fmla="*/ 37 h 38"/>
                <a:gd name="T2" fmla="*/ 0 w 691"/>
                <a:gd name="T3" fmla="*/ 37 h 38"/>
                <a:gd name="T4" fmla="*/ 0 w 691"/>
                <a:gd name="T5" fmla="*/ 0 h 38"/>
                <a:gd name="T6" fmla="*/ 690 w 691"/>
                <a:gd name="T7" fmla="*/ 0 h 38"/>
                <a:gd name="T8" fmla="*/ 690 w 691"/>
                <a:gd name="T9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38">
                  <a:moveTo>
                    <a:pt x="690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690" y="0"/>
                  </a:lnTo>
                  <a:lnTo>
                    <a:pt x="690" y="37"/>
                  </a:ln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" name="Freeform 201"/>
            <p:cNvSpPr>
              <a:spLocks noChangeArrowheads="1"/>
            </p:cNvSpPr>
            <p:nvPr/>
          </p:nvSpPr>
          <p:spPr bwMode="auto">
            <a:xfrm>
              <a:off x="12019955" y="5519947"/>
              <a:ext cx="330114" cy="16920"/>
            </a:xfrm>
            <a:custGeom>
              <a:avLst/>
              <a:gdLst>
                <a:gd name="T0" fmla="*/ 690 w 691"/>
                <a:gd name="T1" fmla="*/ 37 h 38"/>
                <a:gd name="T2" fmla="*/ 0 w 691"/>
                <a:gd name="T3" fmla="*/ 37 h 38"/>
                <a:gd name="T4" fmla="*/ 0 w 691"/>
                <a:gd name="T5" fmla="*/ 0 h 38"/>
                <a:gd name="T6" fmla="*/ 690 w 691"/>
                <a:gd name="T7" fmla="*/ 0 h 38"/>
                <a:gd name="T8" fmla="*/ 690 w 691"/>
                <a:gd name="T9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38">
                  <a:moveTo>
                    <a:pt x="690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690" y="0"/>
                  </a:lnTo>
                  <a:lnTo>
                    <a:pt x="690" y="37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7" name="Freeform 202"/>
            <p:cNvSpPr>
              <a:spLocks noChangeArrowheads="1"/>
            </p:cNvSpPr>
            <p:nvPr/>
          </p:nvSpPr>
          <p:spPr bwMode="auto">
            <a:xfrm>
              <a:off x="11131187" y="3984457"/>
              <a:ext cx="2105534" cy="27495"/>
            </a:xfrm>
            <a:custGeom>
              <a:avLst/>
              <a:gdLst>
                <a:gd name="T0" fmla="*/ 4391 w 4392"/>
                <a:gd name="T1" fmla="*/ 62 h 63"/>
                <a:gd name="T2" fmla="*/ 0 w 4392"/>
                <a:gd name="T3" fmla="*/ 62 h 63"/>
                <a:gd name="T4" fmla="*/ 0 w 4392"/>
                <a:gd name="T5" fmla="*/ 0 h 63"/>
                <a:gd name="T6" fmla="*/ 4391 w 4392"/>
                <a:gd name="T7" fmla="*/ 0 h 63"/>
                <a:gd name="T8" fmla="*/ 4391 w 4392"/>
                <a:gd name="T9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92" h="63">
                  <a:moveTo>
                    <a:pt x="43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4391" y="0"/>
                  </a:lnTo>
                  <a:lnTo>
                    <a:pt x="4391" y="62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8" name="Freeform 203"/>
            <p:cNvSpPr>
              <a:spLocks noChangeArrowheads="1"/>
            </p:cNvSpPr>
            <p:nvPr/>
          </p:nvSpPr>
          <p:spPr bwMode="auto">
            <a:xfrm>
              <a:off x="12019955" y="6114262"/>
              <a:ext cx="330114" cy="10575"/>
            </a:xfrm>
            <a:custGeom>
              <a:avLst/>
              <a:gdLst>
                <a:gd name="T0" fmla="*/ 690 w 691"/>
                <a:gd name="T1" fmla="*/ 0 h 28"/>
                <a:gd name="T2" fmla="*/ 0 w 691"/>
                <a:gd name="T3" fmla="*/ 0 h 28"/>
                <a:gd name="T4" fmla="*/ 0 w 691"/>
                <a:gd name="T5" fmla="*/ 27 h 28"/>
                <a:gd name="T6" fmla="*/ 690 w 691"/>
                <a:gd name="T7" fmla="*/ 27 h 28"/>
                <a:gd name="T8" fmla="*/ 690 w 691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28">
                  <a:moveTo>
                    <a:pt x="690" y="0"/>
                  </a:moveTo>
                  <a:lnTo>
                    <a:pt x="0" y="0"/>
                  </a:lnTo>
                  <a:lnTo>
                    <a:pt x="0" y="27"/>
                  </a:lnTo>
                  <a:lnTo>
                    <a:pt x="690" y="27"/>
                  </a:lnTo>
                  <a:lnTo>
                    <a:pt x="690" y="0"/>
                  </a:ln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9" name="Freeform 205"/>
            <p:cNvSpPr>
              <a:spLocks noChangeArrowheads="1"/>
            </p:cNvSpPr>
            <p:nvPr/>
          </p:nvSpPr>
          <p:spPr bwMode="auto">
            <a:xfrm>
              <a:off x="11768137" y="6509767"/>
              <a:ext cx="831633" cy="376470"/>
            </a:xfrm>
            <a:custGeom>
              <a:avLst/>
              <a:gdLst>
                <a:gd name="T0" fmla="*/ 1738 w 1739"/>
                <a:gd name="T1" fmla="*/ 790 h 791"/>
                <a:gd name="T2" fmla="*/ 0 w 1739"/>
                <a:gd name="T3" fmla="*/ 790 h 791"/>
                <a:gd name="T4" fmla="*/ 0 w 1739"/>
                <a:gd name="T5" fmla="*/ 0 h 791"/>
                <a:gd name="T6" fmla="*/ 1738 w 1739"/>
                <a:gd name="T7" fmla="*/ 0 h 791"/>
                <a:gd name="T8" fmla="*/ 1738 w 1739"/>
                <a:gd name="T9" fmla="*/ 790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9" h="791">
                  <a:moveTo>
                    <a:pt x="1738" y="790"/>
                  </a:moveTo>
                  <a:lnTo>
                    <a:pt x="0" y="790"/>
                  </a:lnTo>
                  <a:lnTo>
                    <a:pt x="0" y="0"/>
                  </a:lnTo>
                  <a:lnTo>
                    <a:pt x="1738" y="0"/>
                  </a:lnTo>
                  <a:lnTo>
                    <a:pt x="1738" y="79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0" name="Freeform 206"/>
            <p:cNvSpPr>
              <a:spLocks noChangeArrowheads="1"/>
            </p:cNvSpPr>
            <p:nvPr/>
          </p:nvSpPr>
          <p:spPr bwMode="auto">
            <a:xfrm>
              <a:off x="11486694" y="6509767"/>
              <a:ext cx="1392404" cy="12690"/>
            </a:xfrm>
            <a:custGeom>
              <a:avLst/>
              <a:gdLst>
                <a:gd name="T0" fmla="*/ 2907 w 2908"/>
                <a:gd name="T1" fmla="*/ 28 h 29"/>
                <a:gd name="T2" fmla="*/ 0 w 2908"/>
                <a:gd name="T3" fmla="*/ 28 h 29"/>
                <a:gd name="T4" fmla="*/ 0 w 2908"/>
                <a:gd name="T5" fmla="*/ 0 h 29"/>
                <a:gd name="T6" fmla="*/ 2907 w 2908"/>
                <a:gd name="T7" fmla="*/ 0 h 29"/>
                <a:gd name="T8" fmla="*/ 2907 w 2908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8" h="29">
                  <a:moveTo>
                    <a:pt x="2907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2907" y="0"/>
                  </a:lnTo>
                  <a:lnTo>
                    <a:pt x="2907" y="2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4933950" y="3605213"/>
            <a:ext cx="5226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5635625" y="3514725"/>
            <a:ext cx="188913" cy="1889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638925" y="3514725"/>
            <a:ext cx="188913" cy="1889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804150" y="3514725"/>
            <a:ext cx="187325" cy="1889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969375" y="3514725"/>
            <a:ext cx="187325" cy="1889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407" name="文本框 25"/>
          <p:cNvSpPr txBox="1"/>
          <p:nvPr/>
        </p:nvSpPr>
        <p:spPr>
          <a:xfrm>
            <a:off x="5297488" y="3033713"/>
            <a:ext cx="954087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2014</a:t>
            </a:r>
            <a:endParaRPr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408" name="文本框 26"/>
          <p:cNvSpPr txBox="1"/>
          <p:nvPr/>
        </p:nvSpPr>
        <p:spPr>
          <a:xfrm>
            <a:off x="6316663" y="3033713"/>
            <a:ext cx="954087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2015</a:t>
            </a:r>
            <a:endParaRPr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409" name="文本框 27"/>
          <p:cNvSpPr txBox="1"/>
          <p:nvPr/>
        </p:nvSpPr>
        <p:spPr>
          <a:xfrm>
            <a:off x="7480300" y="3033713"/>
            <a:ext cx="95250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2016</a:t>
            </a:r>
            <a:endParaRPr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410" name="文本框 28"/>
          <p:cNvSpPr txBox="1"/>
          <p:nvPr/>
        </p:nvSpPr>
        <p:spPr>
          <a:xfrm>
            <a:off x="8643938" y="3033713"/>
            <a:ext cx="95250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endParaRPr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411" name="Title 13"/>
          <p:cNvSpPr txBox="1"/>
          <p:nvPr/>
        </p:nvSpPr>
        <p:spPr>
          <a:xfrm>
            <a:off x="4992688" y="3762375"/>
            <a:ext cx="1417637" cy="411163"/>
          </a:xfrm>
          <a:prstGeom prst="rect">
            <a:avLst/>
          </a:prstGeom>
          <a:noFill/>
          <a:ln w="9525">
            <a:noFill/>
          </a:ln>
        </p:spPr>
        <p:txBody>
          <a:bodyPr lIns="91262" tIns="45631" rIns="91262" bIns="45631" anchor="ctr"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en-US" altLang="x-none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412" name="Title 13"/>
          <p:cNvSpPr txBox="1"/>
          <p:nvPr/>
        </p:nvSpPr>
        <p:spPr>
          <a:xfrm>
            <a:off x="5988050" y="3762375"/>
            <a:ext cx="1436688" cy="411163"/>
          </a:xfrm>
          <a:prstGeom prst="rect">
            <a:avLst/>
          </a:prstGeom>
          <a:noFill/>
          <a:ln w="9525">
            <a:noFill/>
          </a:ln>
        </p:spPr>
        <p:txBody>
          <a:bodyPr lIns="91262" tIns="45631" rIns="91262" bIns="45631" anchor="ctr"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en-US" altLang="x-none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413" name="Title 13"/>
          <p:cNvSpPr txBox="1"/>
          <p:nvPr/>
        </p:nvSpPr>
        <p:spPr>
          <a:xfrm>
            <a:off x="7294563" y="3762375"/>
            <a:ext cx="1222375" cy="411163"/>
          </a:xfrm>
          <a:prstGeom prst="rect">
            <a:avLst/>
          </a:prstGeom>
          <a:noFill/>
          <a:ln w="9525">
            <a:noFill/>
          </a:ln>
        </p:spPr>
        <p:txBody>
          <a:bodyPr lIns="91262" tIns="45631" rIns="91262" bIns="45631" anchor="ctr"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en-US" altLang="x-none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414" name="Title 13"/>
          <p:cNvSpPr txBox="1"/>
          <p:nvPr/>
        </p:nvSpPr>
        <p:spPr>
          <a:xfrm>
            <a:off x="8385175" y="3762375"/>
            <a:ext cx="1357313" cy="411163"/>
          </a:xfrm>
          <a:prstGeom prst="rect">
            <a:avLst/>
          </a:prstGeom>
          <a:noFill/>
          <a:ln w="9525">
            <a:noFill/>
          </a:ln>
        </p:spPr>
        <p:txBody>
          <a:bodyPr lIns="91262" tIns="45631" rIns="91262" bIns="45631" anchor="ctr"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en-US" altLang="x-none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409" name="组合 7"/>
          <p:cNvGrpSpPr/>
          <p:nvPr/>
        </p:nvGrpSpPr>
        <p:grpSpPr>
          <a:xfrm>
            <a:off x="1524000" y="431800"/>
            <a:ext cx="9144000" cy="495300"/>
            <a:chOff x="1" y="321273"/>
            <a:chExt cx="9144000" cy="494273"/>
          </a:xfrm>
        </p:grpSpPr>
        <p:sp>
          <p:nvSpPr>
            <p:cNvPr id="5" name="矩形 4"/>
            <p:cNvSpPr/>
            <p:nvPr/>
          </p:nvSpPr>
          <p:spPr>
            <a:xfrm flipV="1">
              <a:off x="1" y="321273"/>
              <a:ext cx="9144000" cy="45719"/>
            </a:xfrm>
            <a:prstGeom prst="rect">
              <a:avLst/>
            </a:prstGeom>
            <a:solidFill>
              <a:srgbClr val="23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" y="321275"/>
              <a:ext cx="2298356" cy="494271"/>
            </a:xfrm>
            <a:custGeom>
              <a:avLst/>
              <a:gdLst>
                <a:gd name="connsiteX0" fmla="*/ 0 w 1940011"/>
                <a:gd name="connsiteY0" fmla="*/ 0 h 654908"/>
                <a:gd name="connsiteX1" fmla="*/ 1940011 w 1940011"/>
                <a:gd name="connsiteY1" fmla="*/ 0 h 654908"/>
                <a:gd name="connsiteX2" fmla="*/ 1940011 w 1940011"/>
                <a:gd name="connsiteY2" fmla="*/ 654908 h 654908"/>
                <a:gd name="connsiteX3" fmla="*/ 0 w 1940011"/>
                <a:gd name="connsiteY3" fmla="*/ 654908 h 654908"/>
                <a:gd name="connsiteX4" fmla="*/ 0 w 1940011"/>
                <a:gd name="connsiteY4" fmla="*/ 0 h 654908"/>
                <a:gd name="connsiteX0-1" fmla="*/ 0 w 2446638"/>
                <a:gd name="connsiteY0-2" fmla="*/ 0 h 654908"/>
                <a:gd name="connsiteX1-3" fmla="*/ 2446638 w 2446638"/>
                <a:gd name="connsiteY1-4" fmla="*/ 0 h 654908"/>
                <a:gd name="connsiteX2-5" fmla="*/ 1940011 w 2446638"/>
                <a:gd name="connsiteY2-6" fmla="*/ 654908 h 654908"/>
                <a:gd name="connsiteX3-7" fmla="*/ 0 w 2446638"/>
                <a:gd name="connsiteY3-8" fmla="*/ 654908 h 654908"/>
                <a:gd name="connsiteX4-9" fmla="*/ 0 w 2446638"/>
                <a:gd name="connsiteY4-10" fmla="*/ 0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46638" h="654908">
                  <a:moveTo>
                    <a:pt x="0" y="0"/>
                  </a:moveTo>
                  <a:lnTo>
                    <a:pt x="2446638" y="0"/>
                  </a:lnTo>
                  <a:lnTo>
                    <a:pt x="1940011" y="654908"/>
                  </a:lnTo>
                  <a:lnTo>
                    <a:pt x="0" y="65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4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Freeform 105"/>
          <p:cNvSpPr>
            <a:spLocks noEditPoints="1"/>
          </p:cNvSpPr>
          <p:nvPr/>
        </p:nvSpPr>
        <p:spPr bwMode="auto">
          <a:xfrm>
            <a:off x="1630363" y="528638"/>
            <a:ext cx="320675" cy="301625"/>
          </a:xfrm>
          <a:custGeom>
            <a:avLst/>
            <a:gdLst>
              <a:gd name="T0" fmla="*/ 68 w 80"/>
              <a:gd name="T1" fmla="*/ 9 h 76"/>
              <a:gd name="T2" fmla="*/ 45 w 80"/>
              <a:gd name="T3" fmla="*/ 0 h 76"/>
              <a:gd name="T4" fmla="*/ 22 w 80"/>
              <a:gd name="T5" fmla="*/ 9 h 76"/>
              <a:gd name="T6" fmla="*/ 13 w 80"/>
              <a:gd name="T7" fmla="*/ 32 h 76"/>
              <a:gd name="T8" fmla="*/ 16 w 80"/>
              <a:gd name="T9" fmla="*/ 47 h 76"/>
              <a:gd name="T10" fmla="*/ 16 w 80"/>
              <a:gd name="T11" fmla="*/ 47 h 76"/>
              <a:gd name="T12" fmla="*/ 4 w 80"/>
              <a:gd name="T13" fmla="*/ 59 h 76"/>
              <a:gd name="T14" fmla="*/ 4 w 80"/>
              <a:gd name="T15" fmla="*/ 73 h 76"/>
              <a:gd name="T16" fmla="*/ 11 w 80"/>
              <a:gd name="T17" fmla="*/ 76 h 76"/>
              <a:gd name="T18" fmla="*/ 18 w 80"/>
              <a:gd name="T19" fmla="*/ 73 h 76"/>
              <a:gd name="T20" fmla="*/ 30 w 80"/>
              <a:gd name="T21" fmla="*/ 61 h 76"/>
              <a:gd name="T22" fmla="*/ 30 w 80"/>
              <a:gd name="T23" fmla="*/ 61 h 76"/>
              <a:gd name="T24" fmla="*/ 45 w 80"/>
              <a:gd name="T25" fmla="*/ 64 h 76"/>
              <a:gd name="T26" fmla="*/ 68 w 80"/>
              <a:gd name="T27" fmla="*/ 55 h 76"/>
              <a:gd name="T28" fmla="*/ 68 w 80"/>
              <a:gd name="T29" fmla="*/ 9 h 76"/>
              <a:gd name="T30" fmla="*/ 59 w 80"/>
              <a:gd name="T31" fmla="*/ 46 h 76"/>
              <a:gd name="T32" fmla="*/ 45 w 80"/>
              <a:gd name="T33" fmla="*/ 52 h 76"/>
              <a:gd name="T34" fmla="*/ 30 w 80"/>
              <a:gd name="T35" fmla="*/ 46 h 76"/>
              <a:gd name="T36" fmla="*/ 24 w 80"/>
              <a:gd name="T37" fmla="*/ 32 h 76"/>
              <a:gd name="T38" fmla="*/ 30 w 80"/>
              <a:gd name="T39" fmla="*/ 18 h 76"/>
              <a:gd name="T40" fmla="*/ 45 w 80"/>
              <a:gd name="T41" fmla="*/ 12 h 76"/>
              <a:gd name="T42" fmla="*/ 59 w 80"/>
              <a:gd name="T43" fmla="*/ 18 h 76"/>
              <a:gd name="T44" fmla="*/ 59 w 80"/>
              <a:gd name="T45" fmla="*/ 4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6">
                <a:moveTo>
                  <a:pt x="68" y="9"/>
                </a:moveTo>
                <a:cubicBezTo>
                  <a:pt x="62" y="3"/>
                  <a:pt x="53" y="0"/>
                  <a:pt x="45" y="0"/>
                </a:cubicBezTo>
                <a:cubicBezTo>
                  <a:pt x="36" y="0"/>
                  <a:pt x="28" y="3"/>
                  <a:pt x="22" y="9"/>
                </a:cubicBezTo>
                <a:cubicBezTo>
                  <a:pt x="16" y="15"/>
                  <a:pt x="13" y="23"/>
                  <a:pt x="13" y="32"/>
                </a:cubicBezTo>
                <a:cubicBezTo>
                  <a:pt x="13" y="37"/>
                  <a:pt x="14" y="42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0" y="69"/>
                  <a:pt x="4" y="73"/>
                </a:cubicBezTo>
                <a:cubicBezTo>
                  <a:pt x="6" y="75"/>
                  <a:pt x="8" y="76"/>
                  <a:pt x="11" y="76"/>
                </a:cubicBezTo>
                <a:cubicBezTo>
                  <a:pt x="13" y="76"/>
                  <a:pt x="16" y="75"/>
                  <a:pt x="18" y="7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5" y="63"/>
                  <a:pt x="40" y="64"/>
                  <a:pt x="45" y="64"/>
                </a:cubicBezTo>
                <a:cubicBezTo>
                  <a:pt x="53" y="64"/>
                  <a:pt x="62" y="61"/>
                  <a:pt x="68" y="55"/>
                </a:cubicBezTo>
                <a:cubicBezTo>
                  <a:pt x="80" y="42"/>
                  <a:pt x="80" y="22"/>
                  <a:pt x="68" y="9"/>
                </a:cubicBezTo>
                <a:close/>
                <a:moveTo>
                  <a:pt x="59" y="46"/>
                </a:moveTo>
                <a:cubicBezTo>
                  <a:pt x="55" y="50"/>
                  <a:pt x="50" y="52"/>
                  <a:pt x="45" y="52"/>
                </a:cubicBezTo>
                <a:cubicBezTo>
                  <a:pt x="39" y="52"/>
                  <a:pt x="34" y="50"/>
                  <a:pt x="30" y="46"/>
                </a:cubicBezTo>
                <a:cubicBezTo>
                  <a:pt x="27" y="43"/>
                  <a:pt x="24" y="37"/>
                  <a:pt x="24" y="32"/>
                </a:cubicBezTo>
                <a:cubicBezTo>
                  <a:pt x="24" y="27"/>
                  <a:pt x="27" y="21"/>
                  <a:pt x="30" y="18"/>
                </a:cubicBezTo>
                <a:cubicBezTo>
                  <a:pt x="34" y="14"/>
                  <a:pt x="39" y="12"/>
                  <a:pt x="45" y="12"/>
                </a:cubicBezTo>
                <a:cubicBezTo>
                  <a:pt x="50" y="12"/>
                  <a:pt x="55" y="14"/>
                  <a:pt x="59" y="18"/>
                </a:cubicBezTo>
                <a:cubicBezTo>
                  <a:pt x="67" y="26"/>
                  <a:pt x="67" y="38"/>
                  <a:pt x="59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413" name="文本框 6"/>
          <p:cNvSpPr txBox="1"/>
          <p:nvPr/>
        </p:nvSpPr>
        <p:spPr>
          <a:xfrm>
            <a:off x="2055813" y="515938"/>
            <a:ext cx="12350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525572" y="2716491"/>
            <a:ext cx="3805371" cy="1959003"/>
            <a:chOff x="738339" y="2575439"/>
            <a:chExt cx="4542911" cy="2338689"/>
          </a:xfrm>
          <a:solidFill>
            <a:srgbClr val="7F7F7F"/>
          </a:solidFill>
        </p:grpSpPr>
        <p:sp>
          <p:nvSpPr>
            <p:cNvPr id="37" name="Freeform 5"/>
            <p:cNvSpPr/>
            <p:nvPr/>
          </p:nvSpPr>
          <p:spPr bwMode="auto">
            <a:xfrm>
              <a:off x="5081631" y="2575439"/>
              <a:ext cx="199619" cy="328019"/>
            </a:xfrm>
            <a:custGeom>
              <a:avLst/>
              <a:gdLst>
                <a:gd name="T0" fmla="*/ 10 w 21"/>
                <a:gd name="T1" fmla="*/ 35 h 35"/>
                <a:gd name="T2" fmla="*/ 21 w 21"/>
                <a:gd name="T3" fmla="*/ 0 h 35"/>
                <a:gd name="T4" fmla="*/ 0 w 21"/>
                <a:gd name="T5" fmla="*/ 0 h 35"/>
                <a:gd name="T6" fmla="*/ 10 w 21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5">
                  <a:moveTo>
                    <a:pt x="10" y="35"/>
                  </a:moveTo>
                  <a:cubicBezTo>
                    <a:pt x="10" y="35"/>
                    <a:pt x="14" y="11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11"/>
                    <a:pt x="10" y="35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Freeform 8"/>
            <p:cNvSpPr>
              <a:spLocks noEditPoints="1"/>
            </p:cNvSpPr>
            <p:nvPr/>
          </p:nvSpPr>
          <p:spPr bwMode="auto">
            <a:xfrm>
              <a:off x="2483431" y="4058789"/>
              <a:ext cx="190164" cy="187884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5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5"/>
                  </a:moveTo>
                  <a:cubicBezTo>
                    <a:pt x="7" y="5"/>
                    <a:pt x="4" y="7"/>
                    <a:pt x="4" y="10"/>
                  </a:cubicBezTo>
                  <a:cubicBezTo>
                    <a:pt x="4" y="14"/>
                    <a:pt x="7" y="16"/>
                    <a:pt x="10" y="16"/>
                  </a:cubicBezTo>
                  <a:cubicBezTo>
                    <a:pt x="13" y="16"/>
                    <a:pt x="16" y="14"/>
                    <a:pt x="16" y="10"/>
                  </a:cubicBezTo>
                  <a:cubicBezTo>
                    <a:pt x="16" y="7"/>
                    <a:pt x="13" y="5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9"/>
            <p:cNvSpPr>
              <a:spLocks noEditPoints="1"/>
            </p:cNvSpPr>
            <p:nvPr/>
          </p:nvSpPr>
          <p:spPr bwMode="auto">
            <a:xfrm>
              <a:off x="4285256" y="3965366"/>
              <a:ext cx="190164" cy="187884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20" y="5"/>
                    <a:pt x="20" y="10"/>
                  </a:cubicBezTo>
                  <a:cubicBezTo>
                    <a:pt x="20" y="16"/>
                    <a:pt x="15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Freeform 10"/>
            <p:cNvSpPr>
              <a:spLocks noEditPoints="1"/>
            </p:cNvSpPr>
            <p:nvPr/>
          </p:nvSpPr>
          <p:spPr bwMode="auto">
            <a:xfrm>
              <a:off x="1079794" y="4322450"/>
              <a:ext cx="190164" cy="186846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5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5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5" y="7"/>
                    <a:pt x="5" y="10"/>
                  </a:cubicBezTo>
                  <a:cubicBezTo>
                    <a:pt x="5" y="13"/>
                    <a:pt x="7" y="16"/>
                    <a:pt x="10" y="16"/>
                  </a:cubicBezTo>
                  <a:cubicBezTo>
                    <a:pt x="14" y="16"/>
                    <a:pt x="16" y="13"/>
                    <a:pt x="16" y="10"/>
                  </a:cubicBezTo>
                  <a:cubicBezTo>
                    <a:pt x="16" y="7"/>
                    <a:pt x="14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Freeform 11"/>
            <p:cNvSpPr>
              <a:spLocks noEditPoints="1"/>
            </p:cNvSpPr>
            <p:nvPr/>
          </p:nvSpPr>
          <p:spPr bwMode="auto">
            <a:xfrm>
              <a:off x="1876169" y="3777482"/>
              <a:ext cx="190164" cy="187884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5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Freeform 12"/>
            <p:cNvSpPr>
              <a:spLocks noEditPoints="1"/>
            </p:cNvSpPr>
            <p:nvPr/>
          </p:nvSpPr>
          <p:spPr bwMode="auto">
            <a:xfrm>
              <a:off x="3403780" y="3673679"/>
              <a:ext cx="189113" cy="187884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5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5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6"/>
                    <a:pt x="4" y="10"/>
                  </a:cubicBezTo>
                  <a:cubicBezTo>
                    <a:pt x="4" y="13"/>
                    <a:pt x="7" y="15"/>
                    <a:pt x="10" y="15"/>
                  </a:cubicBezTo>
                  <a:cubicBezTo>
                    <a:pt x="13" y="15"/>
                    <a:pt x="16" y="13"/>
                    <a:pt x="16" y="10"/>
                  </a:cubicBezTo>
                  <a:cubicBezTo>
                    <a:pt x="16" y="6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Freeform 13"/>
            <p:cNvSpPr>
              <a:spLocks noEditPoints="1"/>
            </p:cNvSpPr>
            <p:nvPr/>
          </p:nvSpPr>
          <p:spPr bwMode="auto">
            <a:xfrm>
              <a:off x="5081631" y="2922143"/>
              <a:ext cx="199619" cy="187884"/>
            </a:xfrm>
            <a:custGeom>
              <a:avLst/>
              <a:gdLst>
                <a:gd name="T0" fmla="*/ 11 w 21"/>
                <a:gd name="T1" fmla="*/ 20 h 20"/>
                <a:gd name="T2" fmla="*/ 0 w 21"/>
                <a:gd name="T3" fmla="*/ 10 h 20"/>
                <a:gd name="T4" fmla="*/ 11 w 21"/>
                <a:gd name="T5" fmla="*/ 0 h 20"/>
                <a:gd name="T6" fmla="*/ 21 w 21"/>
                <a:gd name="T7" fmla="*/ 10 h 20"/>
                <a:gd name="T8" fmla="*/ 11 w 21"/>
                <a:gd name="T9" fmla="*/ 20 h 20"/>
                <a:gd name="T10" fmla="*/ 11 w 21"/>
                <a:gd name="T11" fmla="*/ 4 h 20"/>
                <a:gd name="T12" fmla="*/ 5 w 21"/>
                <a:gd name="T13" fmla="*/ 10 h 20"/>
                <a:gd name="T14" fmla="*/ 11 w 21"/>
                <a:gd name="T15" fmla="*/ 16 h 20"/>
                <a:gd name="T16" fmla="*/ 16 w 21"/>
                <a:gd name="T17" fmla="*/ 10 h 20"/>
                <a:gd name="T18" fmla="*/ 11 w 21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0">
                  <a:moveTo>
                    <a:pt x="11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cubicBezTo>
                    <a:pt x="21" y="16"/>
                    <a:pt x="16" y="20"/>
                    <a:pt x="11" y="20"/>
                  </a:cubicBezTo>
                  <a:close/>
                  <a:moveTo>
                    <a:pt x="11" y="4"/>
                  </a:moveTo>
                  <a:cubicBezTo>
                    <a:pt x="7" y="4"/>
                    <a:pt x="5" y="7"/>
                    <a:pt x="5" y="10"/>
                  </a:cubicBezTo>
                  <a:cubicBezTo>
                    <a:pt x="5" y="13"/>
                    <a:pt x="7" y="16"/>
                    <a:pt x="11" y="16"/>
                  </a:cubicBezTo>
                  <a:cubicBezTo>
                    <a:pt x="14" y="16"/>
                    <a:pt x="16" y="13"/>
                    <a:pt x="16" y="10"/>
                  </a:cubicBezTo>
                  <a:cubicBezTo>
                    <a:pt x="16" y="7"/>
                    <a:pt x="14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Freeform 14"/>
            <p:cNvSpPr/>
            <p:nvPr/>
          </p:nvSpPr>
          <p:spPr bwMode="auto">
            <a:xfrm>
              <a:off x="738339" y="4453241"/>
              <a:ext cx="388732" cy="460887"/>
            </a:xfrm>
            <a:custGeom>
              <a:avLst/>
              <a:gdLst>
                <a:gd name="T0" fmla="*/ 18 w 370"/>
                <a:gd name="T1" fmla="*/ 444 h 444"/>
                <a:gd name="T2" fmla="*/ 0 w 370"/>
                <a:gd name="T3" fmla="*/ 425 h 444"/>
                <a:gd name="T4" fmla="*/ 352 w 370"/>
                <a:gd name="T5" fmla="*/ 0 h 444"/>
                <a:gd name="T6" fmla="*/ 370 w 370"/>
                <a:gd name="T7" fmla="*/ 18 h 444"/>
                <a:gd name="T8" fmla="*/ 18 w 370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444">
                  <a:moveTo>
                    <a:pt x="18" y="444"/>
                  </a:moveTo>
                  <a:lnTo>
                    <a:pt x="0" y="425"/>
                  </a:lnTo>
                  <a:lnTo>
                    <a:pt x="352" y="0"/>
                  </a:lnTo>
                  <a:lnTo>
                    <a:pt x="370" y="18"/>
                  </a:lnTo>
                  <a:lnTo>
                    <a:pt x="18" y="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15"/>
            <p:cNvSpPr/>
            <p:nvPr/>
          </p:nvSpPr>
          <p:spPr bwMode="auto">
            <a:xfrm>
              <a:off x="1232134" y="3889589"/>
              <a:ext cx="673452" cy="479571"/>
            </a:xfrm>
            <a:custGeom>
              <a:avLst/>
              <a:gdLst>
                <a:gd name="T0" fmla="*/ 18 w 641"/>
                <a:gd name="T1" fmla="*/ 462 h 462"/>
                <a:gd name="T2" fmla="*/ 0 w 641"/>
                <a:gd name="T3" fmla="*/ 444 h 462"/>
                <a:gd name="T4" fmla="*/ 631 w 641"/>
                <a:gd name="T5" fmla="*/ 0 h 462"/>
                <a:gd name="T6" fmla="*/ 641 w 641"/>
                <a:gd name="T7" fmla="*/ 18 h 462"/>
                <a:gd name="T8" fmla="*/ 18 w 641"/>
                <a:gd name="T9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462">
                  <a:moveTo>
                    <a:pt x="18" y="462"/>
                  </a:moveTo>
                  <a:lnTo>
                    <a:pt x="0" y="444"/>
                  </a:lnTo>
                  <a:lnTo>
                    <a:pt x="631" y="0"/>
                  </a:lnTo>
                  <a:lnTo>
                    <a:pt x="641" y="18"/>
                  </a:lnTo>
                  <a:lnTo>
                    <a:pt x="18" y="4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Freeform 16"/>
            <p:cNvSpPr/>
            <p:nvPr/>
          </p:nvSpPr>
          <p:spPr bwMode="auto">
            <a:xfrm>
              <a:off x="2037966" y="3870904"/>
              <a:ext cx="473833" cy="310373"/>
            </a:xfrm>
            <a:custGeom>
              <a:avLst/>
              <a:gdLst>
                <a:gd name="T0" fmla="*/ 442 w 451"/>
                <a:gd name="T1" fmla="*/ 299 h 299"/>
                <a:gd name="T2" fmla="*/ 0 w 451"/>
                <a:gd name="T3" fmla="*/ 27 h 299"/>
                <a:gd name="T4" fmla="*/ 9 w 451"/>
                <a:gd name="T5" fmla="*/ 0 h 299"/>
                <a:gd name="T6" fmla="*/ 451 w 451"/>
                <a:gd name="T7" fmla="*/ 272 h 299"/>
                <a:gd name="T8" fmla="*/ 442 w 451"/>
                <a:gd name="T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1" h="299">
                  <a:moveTo>
                    <a:pt x="442" y="299"/>
                  </a:moveTo>
                  <a:lnTo>
                    <a:pt x="0" y="27"/>
                  </a:lnTo>
                  <a:lnTo>
                    <a:pt x="9" y="0"/>
                  </a:lnTo>
                  <a:lnTo>
                    <a:pt x="451" y="272"/>
                  </a:lnTo>
                  <a:lnTo>
                    <a:pt x="44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Freeform 17"/>
            <p:cNvSpPr/>
            <p:nvPr/>
          </p:nvSpPr>
          <p:spPr bwMode="auto">
            <a:xfrm>
              <a:off x="2645227" y="3768139"/>
              <a:ext cx="786920" cy="403796"/>
            </a:xfrm>
            <a:custGeom>
              <a:avLst/>
              <a:gdLst>
                <a:gd name="T0" fmla="*/ 9 w 749"/>
                <a:gd name="T1" fmla="*/ 389 h 389"/>
                <a:gd name="T2" fmla="*/ 0 w 749"/>
                <a:gd name="T3" fmla="*/ 362 h 389"/>
                <a:gd name="T4" fmla="*/ 740 w 749"/>
                <a:gd name="T5" fmla="*/ 0 h 389"/>
                <a:gd name="T6" fmla="*/ 749 w 749"/>
                <a:gd name="T7" fmla="*/ 27 h 389"/>
                <a:gd name="T8" fmla="*/ 9 w 749"/>
                <a:gd name="T9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9" h="389">
                  <a:moveTo>
                    <a:pt x="9" y="389"/>
                  </a:moveTo>
                  <a:lnTo>
                    <a:pt x="0" y="362"/>
                  </a:lnTo>
                  <a:lnTo>
                    <a:pt x="740" y="0"/>
                  </a:lnTo>
                  <a:lnTo>
                    <a:pt x="749" y="27"/>
                  </a:lnTo>
                  <a:lnTo>
                    <a:pt x="9" y="3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18"/>
            <p:cNvSpPr/>
            <p:nvPr/>
          </p:nvSpPr>
          <p:spPr bwMode="auto">
            <a:xfrm>
              <a:off x="3564526" y="3768139"/>
              <a:ext cx="749097" cy="328019"/>
            </a:xfrm>
            <a:custGeom>
              <a:avLst/>
              <a:gdLst>
                <a:gd name="T0" fmla="*/ 704 w 713"/>
                <a:gd name="T1" fmla="*/ 316 h 316"/>
                <a:gd name="T2" fmla="*/ 0 w 713"/>
                <a:gd name="T3" fmla="*/ 18 h 316"/>
                <a:gd name="T4" fmla="*/ 9 w 713"/>
                <a:gd name="T5" fmla="*/ 0 h 316"/>
                <a:gd name="T6" fmla="*/ 713 w 713"/>
                <a:gd name="T7" fmla="*/ 289 h 316"/>
                <a:gd name="T8" fmla="*/ 704 w 713"/>
                <a:gd name="T9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316">
                  <a:moveTo>
                    <a:pt x="704" y="316"/>
                  </a:moveTo>
                  <a:lnTo>
                    <a:pt x="0" y="18"/>
                  </a:lnTo>
                  <a:lnTo>
                    <a:pt x="9" y="0"/>
                  </a:lnTo>
                  <a:lnTo>
                    <a:pt x="713" y="289"/>
                  </a:lnTo>
                  <a:lnTo>
                    <a:pt x="704" y="3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Freeform 19"/>
            <p:cNvSpPr/>
            <p:nvPr/>
          </p:nvSpPr>
          <p:spPr bwMode="auto">
            <a:xfrm>
              <a:off x="4427091" y="3053973"/>
              <a:ext cx="730186" cy="986132"/>
            </a:xfrm>
            <a:custGeom>
              <a:avLst/>
              <a:gdLst>
                <a:gd name="T0" fmla="*/ 27 w 695"/>
                <a:gd name="T1" fmla="*/ 950 h 950"/>
                <a:gd name="T2" fmla="*/ 0 w 695"/>
                <a:gd name="T3" fmla="*/ 941 h 950"/>
                <a:gd name="T4" fmla="*/ 677 w 695"/>
                <a:gd name="T5" fmla="*/ 0 h 950"/>
                <a:gd name="T6" fmla="*/ 695 w 695"/>
                <a:gd name="T7" fmla="*/ 18 h 950"/>
                <a:gd name="T8" fmla="*/ 27 w 695"/>
                <a:gd name="T9" fmla="*/ 950 h 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5" h="950">
                  <a:moveTo>
                    <a:pt x="27" y="950"/>
                  </a:moveTo>
                  <a:lnTo>
                    <a:pt x="0" y="941"/>
                  </a:lnTo>
                  <a:lnTo>
                    <a:pt x="677" y="0"/>
                  </a:lnTo>
                  <a:lnTo>
                    <a:pt x="695" y="18"/>
                  </a:lnTo>
                  <a:lnTo>
                    <a:pt x="27" y="9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491465" y="3435217"/>
            <a:ext cx="3709443" cy="1164270"/>
            <a:chOff x="728884" y="3167118"/>
            <a:chExt cx="4428392" cy="1389926"/>
          </a:xfrm>
          <a:solidFill>
            <a:srgbClr val="4F79BD"/>
          </a:solidFill>
        </p:grpSpPr>
        <p:sp>
          <p:nvSpPr>
            <p:cNvPr id="51" name="Freeform 6"/>
            <p:cNvSpPr/>
            <p:nvPr/>
          </p:nvSpPr>
          <p:spPr bwMode="auto">
            <a:xfrm>
              <a:off x="1298324" y="3167118"/>
              <a:ext cx="208024" cy="318677"/>
            </a:xfrm>
            <a:custGeom>
              <a:avLst/>
              <a:gdLst>
                <a:gd name="T0" fmla="*/ 11 w 22"/>
                <a:gd name="T1" fmla="*/ 34 h 34"/>
                <a:gd name="T2" fmla="*/ 22 w 22"/>
                <a:gd name="T3" fmla="*/ 0 h 34"/>
                <a:gd name="T4" fmla="*/ 0 w 22"/>
                <a:gd name="T5" fmla="*/ 0 h 34"/>
                <a:gd name="T6" fmla="*/ 11 w 22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4">
                  <a:moveTo>
                    <a:pt x="11" y="34"/>
                  </a:moveTo>
                  <a:cubicBezTo>
                    <a:pt x="11" y="34"/>
                    <a:pt x="15" y="1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10"/>
                    <a:pt x="11" y="34"/>
                    <a:pt x="1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728884" y="3344622"/>
              <a:ext cx="4428392" cy="1212422"/>
              <a:chOff x="728884" y="3344622"/>
              <a:chExt cx="4428392" cy="1212422"/>
            </a:xfrm>
            <a:grpFill/>
          </p:grpSpPr>
          <p:sp>
            <p:nvSpPr>
              <p:cNvPr id="53" name="Freeform 20"/>
              <p:cNvSpPr>
                <a:spLocks noEditPoints="1"/>
              </p:cNvSpPr>
              <p:nvPr/>
            </p:nvSpPr>
            <p:spPr bwMode="auto">
              <a:xfrm>
                <a:off x="1307779" y="3561571"/>
                <a:ext cx="189113" cy="197226"/>
              </a:xfrm>
              <a:custGeom>
                <a:avLst/>
                <a:gdLst>
                  <a:gd name="T0" fmla="*/ 10 w 20"/>
                  <a:gd name="T1" fmla="*/ 21 h 21"/>
                  <a:gd name="T2" fmla="*/ 0 w 20"/>
                  <a:gd name="T3" fmla="*/ 11 h 21"/>
                  <a:gd name="T4" fmla="*/ 10 w 20"/>
                  <a:gd name="T5" fmla="*/ 0 h 21"/>
                  <a:gd name="T6" fmla="*/ 20 w 20"/>
                  <a:gd name="T7" fmla="*/ 11 h 21"/>
                  <a:gd name="T8" fmla="*/ 10 w 20"/>
                  <a:gd name="T9" fmla="*/ 21 h 21"/>
                  <a:gd name="T10" fmla="*/ 10 w 20"/>
                  <a:gd name="T11" fmla="*/ 5 h 21"/>
                  <a:gd name="T12" fmla="*/ 4 w 20"/>
                  <a:gd name="T13" fmla="*/ 11 h 21"/>
                  <a:gd name="T14" fmla="*/ 10 w 20"/>
                  <a:gd name="T15" fmla="*/ 16 h 21"/>
                  <a:gd name="T16" fmla="*/ 16 w 20"/>
                  <a:gd name="T17" fmla="*/ 11 h 21"/>
                  <a:gd name="T18" fmla="*/ 10 w 20"/>
                  <a:gd name="T19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1">
                    <a:moveTo>
                      <a:pt x="10" y="21"/>
                    </a:moveTo>
                    <a:cubicBezTo>
                      <a:pt x="5" y="21"/>
                      <a:pt x="0" y="16"/>
                      <a:pt x="0" y="11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20" y="16"/>
                      <a:pt x="16" y="21"/>
                      <a:pt x="10" y="21"/>
                    </a:cubicBezTo>
                    <a:close/>
                    <a:moveTo>
                      <a:pt x="10" y="5"/>
                    </a:moveTo>
                    <a:cubicBezTo>
                      <a:pt x="7" y="5"/>
                      <a:pt x="4" y="7"/>
                      <a:pt x="4" y="11"/>
                    </a:cubicBezTo>
                    <a:cubicBezTo>
                      <a:pt x="4" y="14"/>
                      <a:pt x="7" y="16"/>
                      <a:pt x="10" y="16"/>
                    </a:cubicBezTo>
                    <a:cubicBezTo>
                      <a:pt x="13" y="16"/>
                      <a:pt x="16" y="14"/>
                      <a:pt x="16" y="11"/>
                    </a:cubicBezTo>
                    <a:cubicBezTo>
                      <a:pt x="16" y="7"/>
                      <a:pt x="13" y="5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Freeform 21"/>
              <p:cNvSpPr>
                <a:spLocks noEditPoints="1"/>
              </p:cNvSpPr>
              <p:nvPr/>
            </p:nvSpPr>
            <p:spPr bwMode="auto">
              <a:xfrm>
                <a:off x="1781612" y="4256015"/>
                <a:ext cx="190164" cy="187884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4 w 20"/>
                  <a:gd name="T13" fmla="*/ 10 h 20"/>
                  <a:gd name="T14" fmla="*/ 10 w 20"/>
                  <a:gd name="T15" fmla="*/ 16 h 20"/>
                  <a:gd name="T16" fmla="*/ 16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" y="0"/>
                      <a:pt x="20" y="4"/>
                      <a:pt x="20" y="10"/>
                    </a:cubicBezTo>
                    <a:cubicBezTo>
                      <a:pt x="20" y="15"/>
                      <a:pt x="15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7" y="4"/>
                      <a:pt x="4" y="7"/>
                      <a:pt x="4" y="10"/>
                    </a:cubicBezTo>
                    <a:cubicBezTo>
                      <a:pt x="4" y="13"/>
                      <a:pt x="7" y="16"/>
                      <a:pt x="10" y="16"/>
                    </a:cubicBezTo>
                    <a:cubicBezTo>
                      <a:pt x="13" y="16"/>
                      <a:pt x="16" y="13"/>
                      <a:pt x="16" y="10"/>
                    </a:cubicBezTo>
                    <a:cubicBezTo>
                      <a:pt x="16" y="7"/>
                      <a:pt x="13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Freeform 22"/>
              <p:cNvSpPr>
                <a:spLocks noEditPoints="1"/>
              </p:cNvSpPr>
              <p:nvPr/>
            </p:nvSpPr>
            <p:spPr bwMode="auto">
              <a:xfrm>
                <a:off x="2445608" y="3344622"/>
                <a:ext cx="189113" cy="187884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4 w 20"/>
                  <a:gd name="T13" fmla="*/ 10 h 20"/>
                  <a:gd name="T14" fmla="*/ 10 w 20"/>
                  <a:gd name="T15" fmla="*/ 16 h 20"/>
                  <a:gd name="T16" fmla="*/ 16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5" y="20"/>
                      <a:pt x="0" y="16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4"/>
                      <a:pt x="20" y="10"/>
                    </a:cubicBezTo>
                    <a:cubicBezTo>
                      <a:pt x="20" y="16"/>
                      <a:pt x="16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7" y="4"/>
                      <a:pt x="4" y="7"/>
                      <a:pt x="4" y="10"/>
                    </a:cubicBezTo>
                    <a:cubicBezTo>
                      <a:pt x="4" y="13"/>
                      <a:pt x="7" y="16"/>
                      <a:pt x="10" y="16"/>
                    </a:cubicBezTo>
                    <a:cubicBezTo>
                      <a:pt x="13" y="16"/>
                      <a:pt x="16" y="13"/>
                      <a:pt x="16" y="10"/>
                    </a:cubicBezTo>
                    <a:cubicBezTo>
                      <a:pt x="16" y="7"/>
                      <a:pt x="13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Freeform 23"/>
              <p:cNvSpPr>
                <a:spLocks noEditPoints="1"/>
              </p:cNvSpPr>
              <p:nvPr/>
            </p:nvSpPr>
            <p:spPr bwMode="auto">
              <a:xfrm>
                <a:off x="3147427" y="3956024"/>
                <a:ext cx="189113" cy="187884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5 w 20"/>
                  <a:gd name="T13" fmla="*/ 10 h 20"/>
                  <a:gd name="T14" fmla="*/ 10 w 20"/>
                  <a:gd name="T15" fmla="*/ 16 h 20"/>
                  <a:gd name="T16" fmla="*/ 16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5" y="20"/>
                      <a:pt x="0" y="16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16"/>
                      <a:pt x="16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3"/>
                      <a:pt x="7" y="16"/>
                      <a:pt x="10" y="16"/>
                    </a:cubicBezTo>
                    <a:cubicBezTo>
                      <a:pt x="14" y="16"/>
                      <a:pt x="16" y="13"/>
                      <a:pt x="16" y="10"/>
                    </a:cubicBezTo>
                    <a:cubicBezTo>
                      <a:pt x="16" y="7"/>
                      <a:pt x="14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" name="Freeform 24"/>
              <p:cNvSpPr>
                <a:spLocks noEditPoints="1"/>
              </p:cNvSpPr>
              <p:nvPr/>
            </p:nvSpPr>
            <p:spPr bwMode="auto">
              <a:xfrm>
                <a:off x="3934346" y="3373687"/>
                <a:ext cx="190164" cy="187884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5 h 20"/>
                  <a:gd name="T12" fmla="*/ 5 w 20"/>
                  <a:gd name="T13" fmla="*/ 10 h 20"/>
                  <a:gd name="T14" fmla="*/ 10 w 20"/>
                  <a:gd name="T15" fmla="*/ 16 h 20"/>
                  <a:gd name="T16" fmla="*/ 16 w 20"/>
                  <a:gd name="T17" fmla="*/ 10 h 20"/>
                  <a:gd name="T18" fmla="*/ 10 w 20"/>
                  <a:gd name="T19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5" y="20"/>
                      <a:pt x="0" y="16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16"/>
                      <a:pt x="16" y="20"/>
                      <a:pt x="10" y="20"/>
                    </a:cubicBezTo>
                    <a:close/>
                    <a:moveTo>
                      <a:pt x="10" y="5"/>
                    </a:moveTo>
                    <a:cubicBezTo>
                      <a:pt x="7" y="5"/>
                      <a:pt x="5" y="7"/>
                      <a:pt x="5" y="10"/>
                    </a:cubicBezTo>
                    <a:cubicBezTo>
                      <a:pt x="5" y="14"/>
                      <a:pt x="7" y="16"/>
                      <a:pt x="10" y="16"/>
                    </a:cubicBezTo>
                    <a:cubicBezTo>
                      <a:pt x="14" y="16"/>
                      <a:pt x="16" y="14"/>
                      <a:pt x="16" y="10"/>
                    </a:cubicBezTo>
                    <a:cubicBezTo>
                      <a:pt x="16" y="7"/>
                      <a:pt x="14" y="5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" name="Freeform 25"/>
              <p:cNvSpPr>
                <a:spLocks noEditPoints="1"/>
              </p:cNvSpPr>
              <p:nvPr/>
            </p:nvSpPr>
            <p:spPr bwMode="auto">
              <a:xfrm>
                <a:off x="4968163" y="3636309"/>
                <a:ext cx="189113" cy="187884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4 w 20"/>
                  <a:gd name="T13" fmla="*/ 10 h 20"/>
                  <a:gd name="T14" fmla="*/ 10 w 20"/>
                  <a:gd name="T15" fmla="*/ 16 h 20"/>
                  <a:gd name="T16" fmla="*/ 16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0" y="4"/>
                      <a:pt x="20" y="10"/>
                    </a:cubicBezTo>
                    <a:cubicBezTo>
                      <a:pt x="20" y="15"/>
                      <a:pt x="16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7" y="4"/>
                      <a:pt x="4" y="7"/>
                      <a:pt x="4" y="10"/>
                    </a:cubicBezTo>
                    <a:cubicBezTo>
                      <a:pt x="4" y="13"/>
                      <a:pt x="7" y="16"/>
                      <a:pt x="10" y="16"/>
                    </a:cubicBezTo>
                    <a:cubicBezTo>
                      <a:pt x="13" y="16"/>
                      <a:pt x="16" y="13"/>
                      <a:pt x="16" y="10"/>
                    </a:cubicBezTo>
                    <a:cubicBezTo>
                      <a:pt x="16" y="7"/>
                      <a:pt x="13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" name="Freeform 26"/>
              <p:cNvSpPr/>
              <p:nvPr/>
            </p:nvSpPr>
            <p:spPr bwMode="auto">
              <a:xfrm>
                <a:off x="728884" y="3711047"/>
                <a:ext cx="635630" cy="845997"/>
              </a:xfrm>
              <a:custGeom>
                <a:avLst/>
                <a:gdLst>
                  <a:gd name="T0" fmla="*/ 27 w 605"/>
                  <a:gd name="T1" fmla="*/ 815 h 815"/>
                  <a:gd name="T2" fmla="*/ 0 w 605"/>
                  <a:gd name="T3" fmla="*/ 797 h 815"/>
                  <a:gd name="T4" fmla="*/ 587 w 605"/>
                  <a:gd name="T5" fmla="*/ 0 h 815"/>
                  <a:gd name="T6" fmla="*/ 605 w 605"/>
                  <a:gd name="T7" fmla="*/ 18 h 815"/>
                  <a:gd name="T8" fmla="*/ 27 w 605"/>
                  <a:gd name="T9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5" h="815">
                    <a:moveTo>
                      <a:pt x="27" y="815"/>
                    </a:moveTo>
                    <a:lnTo>
                      <a:pt x="0" y="797"/>
                    </a:lnTo>
                    <a:lnTo>
                      <a:pt x="587" y="0"/>
                    </a:lnTo>
                    <a:lnTo>
                      <a:pt x="605" y="18"/>
                    </a:lnTo>
                    <a:lnTo>
                      <a:pt x="27" y="8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" name="Freeform 27"/>
              <p:cNvSpPr/>
              <p:nvPr/>
            </p:nvSpPr>
            <p:spPr bwMode="auto">
              <a:xfrm>
                <a:off x="1459069" y="3683022"/>
                <a:ext cx="379277" cy="619706"/>
              </a:xfrm>
              <a:custGeom>
                <a:avLst/>
                <a:gdLst>
                  <a:gd name="T0" fmla="*/ 334 w 361"/>
                  <a:gd name="T1" fmla="*/ 597 h 597"/>
                  <a:gd name="T2" fmla="*/ 0 w 361"/>
                  <a:gd name="T3" fmla="*/ 18 h 597"/>
                  <a:gd name="T4" fmla="*/ 27 w 361"/>
                  <a:gd name="T5" fmla="*/ 0 h 597"/>
                  <a:gd name="T6" fmla="*/ 361 w 361"/>
                  <a:gd name="T7" fmla="*/ 588 h 597"/>
                  <a:gd name="T8" fmla="*/ 334 w 361"/>
                  <a:gd name="T9" fmla="*/ 597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1" h="597">
                    <a:moveTo>
                      <a:pt x="334" y="597"/>
                    </a:moveTo>
                    <a:lnTo>
                      <a:pt x="0" y="18"/>
                    </a:lnTo>
                    <a:lnTo>
                      <a:pt x="27" y="0"/>
                    </a:lnTo>
                    <a:lnTo>
                      <a:pt x="361" y="588"/>
                    </a:lnTo>
                    <a:lnTo>
                      <a:pt x="334" y="5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1" name="Freeform 28"/>
              <p:cNvSpPr/>
              <p:nvPr/>
            </p:nvSpPr>
            <p:spPr bwMode="auto">
              <a:xfrm>
                <a:off x="1924498" y="3485795"/>
                <a:ext cx="596756" cy="826274"/>
              </a:xfrm>
              <a:custGeom>
                <a:avLst/>
                <a:gdLst>
                  <a:gd name="T0" fmla="*/ 18 w 568"/>
                  <a:gd name="T1" fmla="*/ 796 h 796"/>
                  <a:gd name="T2" fmla="*/ 0 w 568"/>
                  <a:gd name="T3" fmla="*/ 778 h 796"/>
                  <a:gd name="T4" fmla="*/ 541 w 568"/>
                  <a:gd name="T5" fmla="*/ 0 h 796"/>
                  <a:gd name="T6" fmla="*/ 568 w 568"/>
                  <a:gd name="T7" fmla="*/ 18 h 796"/>
                  <a:gd name="T8" fmla="*/ 18 w 568"/>
                  <a:gd name="T9" fmla="*/ 79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8" h="796">
                    <a:moveTo>
                      <a:pt x="18" y="796"/>
                    </a:moveTo>
                    <a:lnTo>
                      <a:pt x="0" y="778"/>
                    </a:lnTo>
                    <a:lnTo>
                      <a:pt x="541" y="0"/>
                    </a:lnTo>
                    <a:lnTo>
                      <a:pt x="568" y="18"/>
                    </a:lnTo>
                    <a:lnTo>
                      <a:pt x="18" y="7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Freeform 29"/>
              <p:cNvSpPr/>
              <p:nvPr/>
            </p:nvSpPr>
            <p:spPr bwMode="auto">
              <a:xfrm>
                <a:off x="2587443" y="3485794"/>
                <a:ext cx="607262" cy="516941"/>
              </a:xfrm>
              <a:custGeom>
                <a:avLst/>
                <a:gdLst>
                  <a:gd name="T0" fmla="*/ 560 w 578"/>
                  <a:gd name="T1" fmla="*/ 498 h 498"/>
                  <a:gd name="T2" fmla="*/ 0 w 578"/>
                  <a:gd name="T3" fmla="*/ 18 h 498"/>
                  <a:gd name="T4" fmla="*/ 18 w 578"/>
                  <a:gd name="T5" fmla="*/ 0 h 498"/>
                  <a:gd name="T6" fmla="*/ 578 w 578"/>
                  <a:gd name="T7" fmla="*/ 480 h 498"/>
                  <a:gd name="T8" fmla="*/ 560 w 578"/>
                  <a:gd name="T9" fmla="*/ 498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8" h="498">
                    <a:moveTo>
                      <a:pt x="560" y="498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578" y="480"/>
                    </a:lnTo>
                    <a:lnTo>
                      <a:pt x="560" y="4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Freeform 30"/>
              <p:cNvSpPr/>
              <p:nvPr/>
            </p:nvSpPr>
            <p:spPr bwMode="auto">
              <a:xfrm>
                <a:off x="3308173" y="3513822"/>
                <a:ext cx="682907" cy="535625"/>
              </a:xfrm>
              <a:custGeom>
                <a:avLst/>
                <a:gdLst>
                  <a:gd name="T0" fmla="*/ 18 w 650"/>
                  <a:gd name="T1" fmla="*/ 516 h 516"/>
                  <a:gd name="T2" fmla="*/ 0 w 650"/>
                  <a:gd name="T3" fmla="*/ 489 h 516"/>
                  <a:gd name="T4" fmla="*/ 632 w 650"/>
                  <a:gd name="T5" fmla="*/ 0 h 516"/>
                  <a:gd name="T6" fmla="*/ 650 w 650"/>
                  <a:gd name="T7" fmla="*/ 27 h 516"/>
                  <a:gd name="T8" fmla="*/ 18 w 650"/>
                  <a:gd name="T9" fmla="*/ 51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0" h="516">
                    <a:moveTo>
                      <a:pt x="18" y="516"/>
                    </a:moveTo>
                    <a:lnTo>
                      <a:pt x="0" y="489"/>
                    </a:lnTo>
                    <a:lnTo>
                      <a:pt x="632" y="0"/>
                    </a:lnTo>
                    <a:lnTo>
                      <a:pt x="650" y="27"/>
                    </a:lnTo>
                    <a:lnTo>
                      <a:pt x="18" y="5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Freeform 31"/>
              <p:cNvSpPr/>
              <p:nvPr/>
            </p:nvSpPr>
            <p:spPr bwMode="auto">
              <a:xfrm>
                <a:off x="4105599" y="3467110"/>
                <a:ext cx="890932" cy="262623"/>
              </a:xfrm>
              <a:custGeom>
                <a:avLst/>
                <a:gdLst>
                  <a:gd name="T0" fmla="*/ 839 w 848"/>
                  <a:gd name="T1" fmla="*/ 253 h 253"/>
                  <a:gd name="T2" fmla="*/ 0 w 848"/>
                  <a:gd name="T3" fmla="*/ 27 h 253"/>
                  <a:gd name="T4" fmla="*/ 9 w 848"/>
                  <a:gd name="T5" fmla="*/ 0 h 253"/>
                  <a:gd name="T6" fmla="*/ 848 w 848"/>
                  <a:gd name="T7" fmla="*/ 226 h 253"/>
                  <a:gd name="T8" fmla="*/ 839 w 848"/>
                  <a:gd name="T9" fmla="*/ 253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253">
                    <a:moveTo>
                      <a:pt x="839" y="253"/>
                    </a:moveTo>
                    <a:lnTo>
                      <a:pt x="0" y="27"/>
                    </a:lnTo>
                    <a:lnTo>
                      <a:pt x="9" y="0"/>
                    </a:lnTo>
                    <a:lnTo>
                      <a:pt x="848" y="226"/>
                    </a:lnTo>
                    <a:lnTo>
                      <a:pt x="839" y="2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2535028" y="2891491"/>
            <a:ext cx="4115152" cy="1691196"/>
            <a:chOff x="747795" y="2687547"/>
            <a:chExt cx="4912732" cy="2018975"/>
          </a:xfrm>
          <a:solidFill>
            <a:srgbClr val="1B3661"/>
          </a:solidFill>
        </p:grpSpPr>
        <p:sp>
          <p:nvSpPr>
            <p:cNvPr id="66" name="Freeform 7"/>
            <p:cNvSpPr/>
            <p:nvPr/>
          </p:nvSpPr>
          <p:spPr bwMode="auto">
            <a:xfrm>
              <a:off x="2369964" y="2687547"/>
              <a:ext cx="208024" cy="329057"/>
            </a:xfrm>
            <a:custGeom>
              <a:avLst/>
              <a:gdLst>
                <a:gd name="T0" fmla="*/ 11 w 22"/>
                <a:gd name="T1" fmla="*/ 35 h 35"/>
                <a:gd name="T2" fmla="*/ 22 w 22"/>
                <a:gd name="T3" fmla="*/ 0 h 35"/>
                <a:gd name="T4" fmla="*/ 0 w 22"/>
                <a:gd name="T5" fmla="*/ 0 h 35"/>
                <a:gd name="T6" fmla="*/ 11 w 22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5">
                  <a:moveTo>
                    <a:pt x="11" y="35"/>
                  </a:moveTo>
                  <a:cubicBezTo>
                    <a:pt x="11" y="35"/>
                    <a:pt x="15" y="11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11"/>
                    <a:pt x="11" y="35"/>
                    <a:pt x="1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747795" y="3072658"/>
              <a:ext cx="4912732" cy="1633864"/>
              <a:chOff x="747795" y="3072658"/>
              <a:chExt cx="4912732" cy="1633864"/>
            </a:xfrm>
            <a:grpFill/>
          </p:grpSpPr>
          <p:sp>
            <p:nvSpPr>
              <p:cNvPr id="68" name="Freeform 32"/>
              <p:cNvSpPr>
                <a:spLocks noEditPoints="1"/>
              </p:cNvSpPr>
              <p:nvPr/>
            </p:nvSpPr>
            <p:spPr bwMode="auto">
              <a:xfrm>
                <a:off x="2360507" y="3072658"/>
                <a:ext cx="198569" cy="187884"/>
              </a:xfrm>
              <a:custGeom>
                <a:avLst/>
                <a:gdLst>
                  <a:gd name="T0" fmla="*/ 10 w 21"/>
                  <a:gd name="T1" fmla="*/ 20 h 20"/>
                  <a:gd name="T2" fmla="*/ 0 w 21"/>
                  <a:gd name="T3" fmla="*/ 10 h 20"/>
                  <a:gd name="T4" fmla="*/ 10 w 21"/>
                  <a:gd name="T5" fmla="*/ 0 h 20"/>
                  <a:gd name="T6" fmla="*/ 21 w 21"/>
                  <a:gd name="T7" fmla="*/ 10 h 20"/>
                  <a:gd name="T8" fmla="*/ 10 w 21"/>
                  <a:gd name="T9" fmla="*/ 20 h 20"/>
                  <a:gd name="T10" fmla="*/ 10 w 21"/>
                  <a:gd name="T11" fmla="*/ 4 h 20"/>
                  <a:gd name="T12" fmla="*/ 5 w 21"/>
                  <a:gd name="T13" fmla="*/ 10 h 20"/>
                  <a:gd name="T14" fmla="*/ 10 w 21"/>
                  <a:gd name="T15" fmla="*/ 16 h 20"/>
                  <a:gd name="T16" fmla="*/ 16 w 21"/>
                  <a:gd name="T17" fmla="*/ 10 h 20"/>
                  <a:gd name="T18" fmla="*/ 10 w 21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0">
                    <a:moveTo>
                      <a:pt x="10" y="20"/>
                    </a:moveTo>
                    <a:cubicBezTo>
                      <a:pt x="5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15"/>
                      <a:pt x="16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3"/>
                      <a:pt x="7" y="16"/>
                      <a:pt x="10" y="16"/>
                    </a:cubicBezTo>
                    <a:cubicBezTo>
                      <a:pt x="14" y="16"/>
                      <a:pt x="16" y="13"/>
                      <a:pt x="16" y="10"/>
                    </a:cubicBezTo>
                    <a:cubicBezTo>
                      <a:pt x="16" y="7"/>
                      <a:pt x="14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Freeform 33"/>
              <p:cNvSpPr>
                <a:spLocks noEditPoints="1"/>
              </p:cNvSpPr>
              <p:nvPr/>
            </p:nvSpPr>
            <p:spPr bwMode="auto">
              <a:xfrm>
                <a:off x="1658689" y="3580256"/>
                <a:ext cx="189113" cy="187884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5 w 20"/>
                  <a:gd name="T13" fmla="*/ 10 h 20"/>
                  <a:gd name="T14" fmla="*/ 10 w 20"/>
                  <a:gd name="T15" fmla="*/ 15 h 20"/>
                  <a:gd name="T16" fmla="*/ 16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5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4"/>
                      <a:pt x="20" y="10"/>
                    </a:cubicBezTo>
                    <a:cubicBezTo>
                      <a:pt x="20" y="15"/>
                      <a:pt x="16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7" y="4"/>
                      <a:pt x="5" y="6"/>
                      <a:pt x="5" y="10"/>
                    </a:cubicBezTo>
                    <a:cubicBezTo>
                      <a:pt x="5" y="13"/>
                      <a:pt x="7" y="15"/>
                      <a:pt x="10" y="15"/>
                    </a:cubicBezTo>
                    <a:cubicBezTo>
                      <a:pt x="13" y="15"/>
                      <a:pt x="16" y="13"/>
                      <a:pt x="16" y="10"/>
                    </a:cubicBezTo>
                    <a:cubicBezTo>
                      <a:pt x="16" y="6"/>
                      <a:pt x="13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Freeform 34"/>
              <p:cNvSpPr>
                <a:spLocks noEditPoints="1"/>
              </p:cNvSpPr>
              <p:nvPr/>
            </p:nvSpPr>
            <p:spPr bwMode="auto">
              <a:xfrm>
                <a:off x="2909985" y="3598940"/>
                <a:ext cx="190164" cy="197226"/>
              </a:xfrm>
              <a:custGeom>
                <a:avLst/>
                <a:gdLst>
                  <a:gd name="T0" fmla="*/ 10 w 20"/>
                  <a:gd name="T1" fmla="*/ 21 h 21"/>
                  <a:gd name="T2" fmla="*/ 0 w 20"/>
                  <a:gd name="T3" fmla="*/ 10 h 21"/>
                  <a:gd name="T4" fmla="*/ 10 w 20"/>
                  <a:gd name="T5" fmla="*/ 0 h 21"/>
                  <a:gd name="T6" fmla="*/ 20 w 20"/>
                  <a:gd name="T7" fmla="*/ 10 h 21"/>
                  <a:gd name="T8" fmla="*/ 10 w 20"/>
                  <a:gd name="T9" fmla="*/ 21 h 21"/>
                  <a:gd name="T10" fmla="*/ 10 w 20"/>
                  <a:gd name="T11" fmla="*/ 5 h 21"/>
                  <a:gd name="T12" fmla="*/ 4 w 20"/>
                  <a:gd name="T13" fmla="*/ 10 h 21"/>
                  <a:gd name="T14" fmla="*/ 10 w 20"/>
                  <a:gd name="T15" fmla="*/ 16 h 21"/>
                  <a:gd name="T16" fmla="*/ 16 w 20"/>
                  <a:gd name="T17" fmla="*/ 10 h 21"/>
                  <a:gd name="T18" fmla="*/ 10 w 20"/>
                  <a:gd name="T19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1">
                    <a:moveTo>
                      <a:pt x="10" y="21"/>
                    </a:move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5" y="0"/>
                      <a:pt x="20" y="5"/>
                      <a:pt x="20" y="10"/>
                    </a:cubicBezTo>
                    <a:cubicBezTo>
                      <a:pt x="20" y="16"/>
                      <a:pt x="15" y="21"/>
                      <a:pt x="10" y="21"/>
                    </a:cubicBezTo>
                    <a:close/>
                    <a:moveTo>
                      <a:pt x="10" y="5"/>
                    </a:moveTo>
                    <a:cubicBezTo>
                      <a:pt x="7" y="5"/>
                      <a:pt x="4" y="7"/>
                      <a:pt x="4" y="10"/>
                    </a:cubicBezTo>
                    <a:cubicBezTo>
                      <a:pt x="4" y="14"/>
                      <a:pt x="7" y="16"/>
                      <a:pt x="10" y="16"/>
                    </a:cubicBezTo>
                    <a:cubicBezTo>
                      <a:pt x="13" y="16"/>
                      <a:pt x="16" y="14"/>
                      <a:pt x="16" y="10"/>
                    </a:cubicBezTo>
                    <a:cubicBezTo>
                      <a:pt x="16" y="7"/>
                      <a:pt x="13" y="5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" name="Freeform 35"/>
              <p:cNvSpPr>
                <a:spLocks noEditPoints="1"/>
              </p:cNvSpPr>
              <p:nvPr/>
            </p:nvSpPr>
            <p:spPr bwMode="auto">
              <a:xfrm>
                <a:off x="3677993" y="3926959"/>
                <a:ext cx="190164" cy="187884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4 w 20"/>
                  <a:gd name="T13" fmla="*/ 10 h 20"/>
                  <a:gd name="T14" fmla="*/ 10 w 20"/>
                  <a:gd name="T15" fmla="*/ 15 h 20"/>
                  <a:gd name="T16" fmla="*/ 16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" y="0"/>
                      <a:pt x="20" y="4"/>
                      <a:pt x="20" y="10"/>
                    </a:cubicBezTo>
                    <a:cubicBezTo>
                      <a:pt x="20" y="15"/>
                      <a:pt x="15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7" y="4"/>
                      <a:pt x="4" y="7"/>
                      <a:pt x="4" y="10"/>
                    </a:cubicBezTo>
                    <a:cubicBezTo>
                      <a:pt x="4" y="13"/>
                      <a:pt x="7" y="15"/>
                      <a:pt x="10" y="15"/>
                    </a:cubicBezTo>
                    <a:cubicBezTo>
                      <a:pt x="13" y="15"/>
                      <a:pt x="16" y="13"/>
                      <a:pt x="16" y="10"/>
                    </a:cubicBezTo>
                    <a:cubicBezTo>
                      <a:pt x="16" y="7"/>
                      <a:pt x="13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" name="Freeform 36"/>
              <p:cNvSpPr>
                <a:spLocks noEditPoints="1"/>
              </p:cNvSpPr>
              <p:nvPr/>
            </p:nvSpPr>
            <p:spPr bwMode="auto">
              <a:xfrm>
                <a:off x="4417634" y="3213830"/>
                <a:ext cx="190164" cy="187884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5 h 20"/>
                  <a:gd name="T12" fmla="*/ 5 w 20"/>
                  <a:gd name="T13" fmla="*/ 10 h 20"/>
                  <a:gd name="T14" fmla="*/ 10 w 20"/>
                  <a:gd name="T15" fmla="*/ 16 h 20"/>
                  <a:gd name="T16" fmla="*/ 16 w 20"/>
                  <a:gd name="T17" fmla="*/ 10 h 20"/>
                  <a:gd name="T18" fmla="*/ 10 w 20"/>
                  <a:gd name="T19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5" y="20"/>
                      <a:pt x="0" y="16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16"/>
                      <a:pt x="16" y="20"/>
                      <a:pt x="10" y="20"/>
                    </a:cubicBezTo>
                    <a:close/>
                    <a:moveTo>
                      <a:pt x="10" y="5"/>
                    </a:moveTo>
                    <a:cubicBezTo>
                      <a:pt x="7" y="5"/>
                      <a:pt x="5" y="7"/>
                      <a:pt x="5" y="10"/>
                    </a:cubicBezTo>
                    <a:cubicBezTo>
                      <a:pt x="5" y="14"/>
                      <a:pt x="7" y="16"/>
                      <a:pt x="10" y="16"/>
                    </a:cubicBezTo>
                    <a:cubicBezTo>
                      <a:pt x="14" y="16"/>
                      <a:pt x="16" y="14"/>
                      <a:pt x="16" y="10"/>
                    </a:cubicBezTo>
                    <a:cubicBezTo>
                      <a:pt x="16" y="7"/>
                      <a:pt x="14" y="5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Freeform 37"/>
              <p:cNvSpPr>
                <a:spLocks noEditPoints="1"/>
              </p:cNvSpPr>
              <p:nvPr/>
            </p:nvSpPr>
            <p:spPr bwMode="auto">
              <a:xfrm>
                <a:off x="5470363" y="3213830"/>
                <a:ext cx="190164" cy="187884"/>
              </a:xfrm>
              <a:custGeom>
                <a:avLst/>
                <a:gdLst>
                  <a:gd name="T0" fmla="*/ 10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0 h 20"/>
                  <a:gd name="T8" fmla="*/ 10 w 20"/>
                  <a:gd name="T9" fmla="*/ 20 h 20"/>
                  <a:gd name="T10" fmla="*/ 10 w 20"/>
                  <a:gd name="T11" fmla="*/ 5 h 20"/>
                  <a:gd name="T12" fmla="*/ 4 w 20"/>
                  <a:gd name="T13" fmla="*/ 10 h 20"/>
                  <a:gd name="T14" fmla="*/ 10 w 20"/>
                  <a:gd name="T15" fmla="*/ 16 h 20"/>
                  <a:gd name="T16" fmla="*/ 16 w 20"/>
                  <a:gd name="T17" fmla="*/ 10 h 20"/>
                  <a:gd name="T18" fmla="*/ 10 w 20"/>
                  <a:gd name="T19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4" y="20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5" y="0"/>
                      <a:pt x="20" y="5"/>
                      <a:pt x="20" y="10"/>
                    </a:cubicBezTo>
                    <a:cubicBezTo>
                      <a:pt x="20" y="16"/>
                      <a:pt x="15" y="20"/>
                      <a:pt x="10" y="20"/>
                    </a:cubicBezTo>
                    <a:close/>
                    <a:moveTo>
                      <a:pt x="10" y="5"/>
                    </a:moveTo>
                    <a:cubicBezTo>
                      <a:pt x="7" y="5"/>
                      <a:pt x="4" y="7"/>
                      <a:pt x="4" y="10"/>
                    </a:cubicBezTo>
                    <a:cubicBezTo>
                      <a:pt x="4" y="14"/>
                      <a:pt x="7" y="16"/>
                      <a:pt x="10" y="16"/>
                    </a:cubicBezTo>
                    <a:cubicBezTo>
                      <a:pt x="13" y="16"/>
                      <a:pt x="16" y="14"/>
                      <a:pt x="16" y="10"/>
                    </a:cubicBezTo>
                    <a:cubicBezTo>
                      <a:pt x="16" y="7"/>
                      <a:pt x="13" y="5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" name="Freeform 38"/>
              <p:cNvSpPr/>
              <p:nvPr/>
            </p:nvSpPr>
            <p:spPr bwMode="auto">
              <a:xfrm>
                <a:off x="747795" y="3720390"/>
                <a:ext cx="967628" cy="986132"/>
              </a:xfrm>
              <a:custGeom>
                <a:avLst/>
                <a:gdLst>
                  <a:gd name="T0" fmla="*/ 27 w 921"/>
                  <a:gd name="T1" fmla="*/ 950 h 950"/>
                  <a:gd name="T2" fmla="*/ 0 w 921"/>
                  <a:gd name="T3" fmla="*/ 932 h 950"/>
                  <a:gd name="T4" fmla="*/ 903 w 921"/>
                  <a:gd name="T5" fmla="*/ 0 h 950"/>
                  <a:gd name="T6" fmla="*/ 921 w 921"/>
                  <a:gd name="T7" fmla="*/ 19 h 950"/>
                  <a:gd name="T8" fmla="*/ 27 w 921"/>
                  <a:gd name="T9" fmla="*/ 95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1" h="950">
                    <a:moveTo>
                      <a:pt x="27" y="950"/>
                    </a:moveTo>
                    <a:lnTo>
                      <a:pt x="0" y="932"/>
                    </a:lnTo>
                    <a:lnTo>
                      <a:pt x="903" y="0"/>
                    </a:lnTo>
                    <a:lnTo>
                      <a:pt x="921" y="19"/>
                    </a:lnTo>
                    <a:lnTo>
                      <a:pt x="27" y="9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Freeform 39"/>
              <p:cNvSpPr/>
              <p:nvPr/>
            </p:nvSpPr>
            <p:spPr bwMode="auto">
              <a:xfrm>
                <a:off x="1800524" y="3185803"/>
                <a:ext cx="597807" cy="441164"/>
              </a:xfrm>
              <a:custGeom>
                <a:avLst/>
                <a:gdLst>
                  <a:gd name="T0" fmla="*/ 18 w 569"/>
                  <a:gd name="T1" fmla="*/ 425 h 425"/>
                  <a:gd name="T2" fmla="*/ 0 w 569"/>
                  <a:gd name="T3" fmla="*/ 407 h 425"/>
                  <a:gd name="T4" fmla="*/ 551 w 569"/>
                  <a:gd name="T5" fmla="*/ 0 h 425"/>
                  <a:gd name="T6" fmla="*/ 569 w 569"/>
                  <a:gd name="T7" fmla="*/ 18 h 425"/>
                  <a:gd name="T8" fmla="*/ 18 w 569"/>
                  <a:gd name="T9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9" h="425">
                    <a:moveTo>
                      <a:pt x="18" y="425"/>
                    </a:moveTo>
                    <a:lnTo>
                      <a:pt x="0" y="407"/>
                    </a:lnTo>
                    <a:lnTo>
                      <a:pt x="551" y="0"/>
                    </a:lnTo>
                    <a:lnTo>
                      <a:pt x="569" y="18"/>
                    </a:lnTo>
                    <a:lnTo>
                      <a:pt x="18" y="4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" name="Freeform 40"/>
              <p:cNvSpPr/>
              <p:nvPr/>
            </p:nvSpPr>
            <p:spPr bwMode="auto">
              <a:xfrm>
                <a:off x="2521254" y="3185803"/>
                <a:ext cx="436010" cy="469191"/>
              </a:xfrm>
              <a:custGeom>
                <a:avLst/>
                <a:gdLst>
                  <a:gd name="T0" fmla="*/ 397 w 415"/>
                  <a:gd name="T1" fmla="*/ 452 h 452"/>
                  <a:gd name="T2" fmla="*/ 0 w 415"/>
                  <a:gd name="T3" fmla="*/ 27 h 452"/>
                  <a:gd name="T4" fmla="*/ 18 w 415"/>
                  <a:gd name="T5" fmla="*/ 0 h 452"/>
                  <a:gd name="T6" fmla="*/ 415 w 415"/>
                  <a:gd name="T7" fmla="*/ 434 h 452"/>
                  <a:gd name="T8" fmla="*/ 397 w 415"/>
                  <a:gd name="T9" fmla="*/ 452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452">
                    <a:moveTo>
                      <a:pt x="397" y="452"/>
                    </a:moveTo>
                    <a:lnTo>
                      <a:pt x="0" y="27"/>
                    </a:lnTo>
                    <a:lnTo>
                      <a:pt x="18" y="0"/>
                    </a:lnTo>
                    <a:lnTo>
                      <a:pt x="415" y="434"/>
                    </a:lnTo>
                    <a:lnTo>
                      <a:pt x="397" y="4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7" name="Freeform 41"/>
              <p:cNvSpPr/>
              <p:nvPr/>
            </p:nvSpPr>
            <p:spPr bwMode="auto">
              <a:xfrm>
                <a:off x="3071782" y="3711048"/>
                <a:ext cx="625124" cy="301030"/>
              </a:xfrm>
              <a:custGeom>
                <a:avLst/>
                <a:gdLst>
                  <a:gd name="T0" fmla="*/ 586 w 595"/>
                  <a:gd name="T1" fmla="*/ 290 h 290"/>
                  <a:gd name="T2" fmla="*/ 0 w 595"/>
                  <a:gd name="T3" fmla="*/ 28 h 290"/>
                  <a:gd name="T4" fmla="*/ 9 w 595"/>
                  <a:gd name="T5" fmla="*/ 0 h 290"/>
                  <a:gd name="T6" fmla="*/ 595 w 595"/>
                  <a:gd name="T7" fmla="*/ 263 h 290"/>
                  <a:gd name="T8" fmla="*/ 586 w 595"/>
                  <a:gd name="T9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290">
                    <a:moveTo>
                      <a:pt x="586" y="290"/>
                    </a:moveTo>
                    <a:lnTo>
                      <a:pt x="0" y="28"/>
                    </a:lnTo>
                    <a:lnTo>
                      <a:pt x="9" y="0"/>
                    </a:lnTo>
                    <a:lnTo>
                      <a:pt x="595" y="263"/>
                    </a:lnTo>
                    <a:lnTo>
                      <a:pt x="586" y="2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8" name="Freeform 42"/>
              <p:cNvSpPr/>
              <p:nvPr/>
            </p:nvSpPr>
            <p:spPr bwMode="auto">
              <a:xfrm>
                <a:off x="3830334" y="3344622"/>
                <a:ext cx="635630" cy="658113"/>
              </a:xfrm>
              <a:custGeom>
                <a:avLst/>
                <a:gdLst>
                  <a:gd name="T0" fmla="*/ 27 w 605"/>
                  <a:gd name="T1" fmla="*/ 634 h 634"/>
                  <a:gd name="T2" fmla="*/ 0 w 605"/>
                  <a:gd name="T3" fmla="*/ 616 h 634"/>
                  <a:gd name="T4" fmla="*/ 586 w 605"/>
                  <a:gd name="T5" fmla="*/ 0 h 634"/>
                  <a:gd name="T6" fmla="*/ 605 w 605"/>
                  <a:gd name="T7" fmla="*/ 19 h 634"/>
                  <a:gd name="T8" fmla="*/ 27 w 605"/>
                  <a:gd name="T9" fmla="*/ 634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5" h="634">
                    <a:moveTo>
                      <a:pt x="27" y="634"/>
                    </a:moveTo>
                    <a:lnTo>
                      <a:pt x="0" y="616"/>
                    </a:lnTo>
                    <a:lnTo>
                      <a:pt x="586" y="0"/>
                    </a:lnTo>
                    <a:lnTo>
                      <a:pt x="605" y="19"/>
                    </a:lnTo>
                    <a:lnTo>
                      <a:pt x="27" y="6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9" name="Rectangle 43"/>
              <p:cNvSpPr>
                <a:spLocks noChangeArrowheads="1"/>
              </p:cNvSpPr>
              <p:nvPr/>
            </p:nvSpPr>
            <p:spPr bwMode="auto">
              <a:xfrm>
                <a:off x="4588887" y="3297910"/>
                <a:ext cx="900388" cy="2802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7417" name="TextBox 42"/>
          <p:cNvSpPr txBox="1"/>
          <p:nvPr/>
        </p:nvSpPr>
        <p:spPr>
          <a:xfrm>
            <a:off x="2751138" y="2890838"/>
            <a:ext cx="842962" cy="506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700" dirty="0">
                <a:solidFill>
                  <a:srgbClr val="7F7F7F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34%</a:t>
            </a:r>
            <a:endParaRPr lang="zh-CN" altLang="en-US" sz="2700" dirty="0">
              <a:solidFill>
                <a:srgbClr val="7F7F7F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7418" name="TextBox 43"/>
          <p:cNvSpPr txBox="1"/>
          <p:nvPr/>
        </p:nvSpPr>
        <p:spPr>
          <a:xfrm>
            <a:off x="5859463" y="2238375"/>
            <a:ext cx="942975" cy="506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700" dirty="0">
                <a:solidFill>
                  <a:srgbClr val="7F7F7F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79%</a:t>
            </a:r>
            <a:endParaRPr lang="zh-CN" altLang="en-US" sz="2700" dirty="0">
              <a:solidFill>
                <a:srgbClr val="7F7F7F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7419" name="TextBox 44"/>
          <p:cNvSpPr txBox="1"/>
          <p:nvPr/>
        </p:nvSpPr>
        <p:spPr>
          <a:xfrm>
            <a:off x="3638550" y="2428875"/>
            <a:ext cx="777875" cy="506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700" dirty="0">
                <a:solidFill>
                  <a:srgbClr val="7F7F7F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63%</a:t>
            </a:r>
            <a:endParaRPr lang="zh-CN" altLang="en-US" sz="2700" dirty="0">
              <a:solidFill>
                <a:srgbClr val="7F7F7F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grpSp>
        <p:nvGrpSpPr>
          <p:cNvPr id="17420" name="组合 82"/>
          <p:cNvGrpSpPr/>
          <p:nvPr/>
        </p:nvGrpSpPr>
        <p:grpSpPr>
          <a:xfrm>
            <a:off x="2274888" y="2392363"/>
            <a:ext cx="4486275" cy="2540000"/>
            <a:chOff x="629206" y="2188593"/>
            <a:chExt cx="5478391" cy="3101261"/>
          </a:xfrm>
        </p:grpSpPr>
        <p:grpSp>
          <p:nvGrpSpPr>
            <p:cNvPr id="17421" name="组合 83"/>
            <p:cNvGrpSpPr/>
            <p:nvPr/>
          </p:nvGrpSpPr>
          <p:grpSpPr>
            <a:xfrm>
              <a:off x="629206" y="2337034"/>
              <a:ext cx="5373693" cy="2952820"/>
              <a:chOff x="476806" y="2170779"/>
              <a:chExt cx="5373693" cy="2952820"/>
            </a:xfrm>
          </p:grpSpPr>
          <p:cxnSp>
            <p:nvCxnSpPr>
              <p:cNvPr id="87" name="Straight Connector 45"/>
              <p:cNvCxnSpPr/>
              <p:nvPr/>
            </p:nvCxnSpPr>
            <p:spPr>
              <a:xfrm flipH="1">
                <a:off x="738339" y="2170779"/>
                <a:ext cx="9456" cy="295282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46"/>
              <p:cNvCxnSpPr/>
              <p:nvPr/>
            </p:nvCxnSpPr>
            <p:spPr>
              <a:xfrm>
                <a:off x="476806" y="4914128"/>
                <a:ext cx="5373693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5" name="等腰三角形 84"/>
            <p:cNvSpPr/>
            <p:nvPr/>
          </p:nvSpPr>
          <p:spPr>
            <a:xfrm>
              <a:off x="847652" y="2188593"/>
              <a:ext cx="105085" cy="253915"/>
            </a:xfrm>
            <a:prstGeom prst="triangle">
              <a:avLst/>
            </a:prstGeom>
            <a:solidFill>
              <a:srgbClr val="33171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6" name="等腰三角形 85"/>
            <p:cNvSpPr/>
            <p:nvPr/>
          </p:nvSpPr>
          <p:spPr>
            <a:xfrm rot="5400000">
              <a:off x="5899286" y="4933048"/>
              <a:ext cx="121952" cy="294670"/>
            </a:xfrm>
            <a:prstGeom prst="triangle">
              <a:avLst/>
            </a:prstGeom>
            <a:solidFill>
              <a:srgbClr val="33171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2298700" y="5135563"/>
            <a:ext cx="7488238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sz="1050" kern="1200" cap="none" spc="0" normalizeH="0" baseline="0" noProof="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size.Please read the instructions and more work at the end of the manual template</a:t>
            </a:r>
            <a:endParaRPr kumimoji="0" sz="1050" kern="1200" cap="none" spc="0" normalizeH="0" baseline="0" noProof="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435850" y="2687638"/>
            <a:ext cx="176213" cy="177800"/>
          </a:xfrm>
          <a:prstGeom prst="rect">
            <a:avLst/>
          </a:pr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656513" y="2636838"/>
            <a:ext cx="2516188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435850" y="3438525"/>
            <a:ext cx="176213" cy="176213"/>
          </a:xfrm>
          <a:prstGeom prst="rect">
            <a:avLst/>
          </a:prstGeom>
          <a:solidFill>
            <a:srgbClr val="4F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656513" y="3387725"/>
            <a:ext cx="2516188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435850" y="4187825"/>
            <a:ext cx="177800" cy="177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656513" y="4137025"/>
            <a:ext cx="2516188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433" name="组合 7"/>
          <p:cNvGrpSpPr/>
          <p:nvPr/>
        </p:nvGrpSpPr>
        <p:grpSpPr>
          <a:xfrm>
            <a:off x="1524000" y="431800"/>
            <a:ext cx="9144000" cy="495300"/>
            <a:chOff x="1" y="321273"/>
            <a:chExt cx="9144000" cy="494273"/>
          </a:xfrm>
        </p:grpSpPr>
        <p:sp>
          <p:nvSpPr>
            <p:cNvPr id="5" name="矩形 4"/>
            <p:cNvSpPr/>
            <p:nvPr/>
          </p:nvSpPr>
          <p:spPr>
            <a:xfrm flipV="1">
              <a:off x="1" y="321273"/>
              <a:ext cx="9144000" cy="45719"/>
            </a:xfrm>
            <a:prstGeom prst="rect">
              <a:avLst/>
            </a:prstGeom>
            <a:solidFill>
              <a:srgbClr val="23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" y="321275"/>
              <a:ext cx="2298356" cy="494271"/>
            </a:xfrm>
            <a:custGeom>
              <a:avLst/>
              <a:gdLst>
                <a:gd name="connsiteX0" fmla="*/ 0 w 1940011"/>
                <a:gd name="connsiteY0" fmla="*/ 0 h 654908"/>
                <a:gd name="connsiteX1" fmla="*/ 1940011 w 1940011"/>
                <a:gd name="connsiteY1" fmla="*/ 0 h 654908"/>
                <a:gd name="connsiteX2" fmla="*/ 1940011 w 1940011"/>
                <a:gd name="connsiteY2" fmla="*/ 654908 h 654908"/>
                <a:gd name="connsiteX3" fmla="*/ 0 w 1940011"/>
                <a:gd name="connsiteY3" fmla="*/ 654908 h 654908"/>
                <a:gd name="connsiteX4" fmla="*/ 0 w 1940011"/>
                <a:gd name="connsiteY4" fmla="*/ 0 h 654908"/>
                <a:gd name="connsiteX0-1" fmla="*/ 0 w 2446638"/>
                <a:gd name="connsiteY0-2" fmla="*/ 0 h 654908"/>
                <a:gd name="connsiteX1-3" fmla="*/ 2446638 w 2446638"/>
                <a:gd name="connsiteY1-4" fmla="*/ 0 h 654908"/>
                <a:gd name="connsiteX2-5" fmla="*/ 1940011 w 2446638"/>
                <a:gd name="connsiteY2-6" fmla="*/ 654908 h 654908"/>
                <a:gd name="connsiteX3-7" fmla="*/ 0 w 2446638"/>
                <a:gd name="connsiteY3-8" fmla="*/ 654908 h 654908"/>
                <a:gd name="connsiteX4-9" fmla="*/ 0 w 2446638"/>
                <a:gd name="connsiteY4-10" fmla="*/ 0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46638" h="654908">
                  <a:moveTo>
                    <a:pt x="0" y="0"/>
                  </a:moveTo>
                  <a:lnTo>
                    <a:pt x="2446638" y="0"/>
                  </a:lnTo>
                  <a:lnTo>
                    <a:pt x="1940011" y="654908"/>
                  </a:lnTo>
                  <a:lnTo>
                    <a:pt x="0" y="65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4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Freeform 105"/>
          <p:cNvSpPr>
            <a:spLocks noEditPoints="1"/>
          </p:cNvSpPr>
          <p:nvPr/>
        </p:nvSpPr>
        <p:spPr bwMode="auto">
          <a:xfrm>
            <a:off x="1630363" y="528638"/>
            <a:ext cx="320675" cy="301625"/>
          </a:xfrm>
          <a:custGeom>
            <a:avLst/>
            <a:gdLst>
              <a:gd name="T0" fmla="*/ 68 w 80"/>
              <a:gd name="T1" fmla="*/ 9 h 76"/>
              <a:gd name="T2" fmla="*/ 45 w 80"/>
              <a:gd name="T3" fmla="*/ 0 h 76"/>
              <a:gd name="T4" fmla="*/ 22 w 80"/>
              <a:gd name="T5" fmla="*/ 9 h 76"/>
              <a:gd name="T6" fmla="*/ 13 w 80"/>
              <a:gd name="T7" fmla="*/ 32 h 76"/>
              <a:gd name="T8" fmla="*/ 16 w 80"/>
              <a:gd name="T9" fmla="*/ 47 h 76"/>
              <a:gd name="T10" fmla="*/ 16 w 80"/>
              <a:gd name="T11" fmla="*/ 47 h 76"/>
              <a:gd name="T12" fmla="*/ 4 w 80"/>
              <a:gd name="T13" fmla="*/ 59 h 76"/>
              <a:gd name="T14" fmla="*/ 4 w 80"/>
              <a:gd name="T15" fmla="*/ 73 h 76"/>
              <a:gd name="T16" fmla="*/ 11 w 80"/>
              <a:gd name="T17" fmla="*/ 76 h 76"/>
              <a:gd name="T18" fmla="*/ 18 w 80"/>
              <a:gd name="T19" fmla="*/ 73 h 76"/>
              <a:gd name="T20" fmla="*/ 30 w 80"/>
              <a:gd name="T21" fmla="*/ 61 h 76"/>
              <a:gd name="T22" fmla="*/ 30 w 80"/>
              <a:gd name="T23" fmla="*/ 61 h 76"/>
              <a:gd name="T24" fmla="*/ 45 w 80"/>
              <a:gd name="T25" fmla="*/ 64 h 76"/>
              <a:gd name="T26" fmla="*/ 68 w 80"/>
              <a:gd name="T27" fmla="*/ 55 h 76"/>
              <a:gd name="T28" fmla="*/ 68 w 80"/>
              <a:gd name="T29" fmla="*/ 9 h 76"/>
              <a:gd name="T30" fmla="*/ 59 w 80"/>
              <a:gd name="T31" fmla="*/ 46 h 76"/>
              <a:gd name="T32" fmla="*/ 45 w 80"/>
              <a:gd name="T33" fmla="*/ 52 h 76"/>
              <a:gd name="T34" fmla="*/ 30 w 80"/>
              <a:gd name="T35" fmla="*/ 46 h 76"/>
              <a:gd name="T36" fmla="*/ 24 w 80"/>
              <a:gd name="T37" fmla="*/ 32 h 76"/>
              <a:gd name="T38" fmla="*/ 30 w 80"/>
              <a:gd name="T39" fmla="*/ 18 h 76"/>
              <a:gd name="T40" fmla="*/ 45 w 80"/>
              <a:gd name="T41" fmla="*/ 12 h 76"/>
              <a:gd name="T42" fmla="*/ 59 w 80"/>
              <a:gd name="T43" fmla="*/ 18 h 76"/>
              <a:gd name="T44" fmla="*/ 59 w 80"/>
              <a:gd name="T45" fmla="*/ 4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6">
                <a:moveTo>
                  <a:pt x="68" y="9"/>
                </a:moveTo>
                <a:cubicBezTo>
                  <a:pt x="62" y="3"/>
                  <a:pt x="53" y="0"/>
                  <a:pt x="45" y="0"/>
                </a:cubicBezTo>
                <a:cubicBezTo>
                  <a:pt x="36" y="0"/>
                  <a:pt x="28" y="3"/>
                  <a:pt x="22" y="9"/>
                </a:cubicBezTo>
                <a:cubicBezTo>
                  <a:pt x="16" y="15"/>
                  <a:pt x="13" y="23"/>
                  <a:pt x="13" y="32"/>
                </a:cubicBezTo>
                <a:cubicBezTo>
                  <a:pt x="13" y="37"/>
                  <a:pt x="14" y="42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0" y="69"/>
                  <a:pt x="4" y="73"/>
                </a:cubicBezTo>
                <a:cubicBezTo>
                  <a:pt x="6" y="75"/>
                  <a:pt x="8" y="76"/>
                  <a:pt x="11" y="76"/>
                </a:cubicBezTo>
                <a:cubicBezTo>
                  <a:pt x="13" y="76"/>
                  <a:pt x="16" y="75"/>
                  <a:pt x="18" y="7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5" y="63"/>
                  <a:pt x="40" y="64"/>
                  <a:pt x="45" y="64"/>
                </a:cubicBezTo>
                <a:cubicBezTo>
                  <a:pt x="53" y="64"/>
                  <a:pt x="62" y="61"/>
                  <a:pt x="68" y="55"/>
                </a:cubicBezTo>
                <a:cubicBezTo>
                  <a:pt x="80" y="42"/>
                  <a:pt x="80" y="22"/>
                  <a:pt x="68" y="9"/>
                </a:cubicBezTo>
                <a:close/>
                <a:moveTo>
                  <a:pt x="59" y="46"/>
                </a:moveTo>
                <a:cubicBezTo>
                  <a:pt x="55" y="50"/>
                  <a:pt x="50" y="52"/>
                  <a:pt x="45" y="52"/>
                </a:cubicBezTo>
                <a:cubicBezTo>
                  <a:pt x="39" y="52"/>
                  <a:pt x="34" y="50"/>
                  <a:pt x="30" y="46"/>
                </a:cubicBezTo>
                <a:cubicBezTo>
                  <a:pt x="27" y="43"/>
                  <a:pt x="24" y="37"/>
                  <a:pt x="24" y="32"/>
                </a:cubicBezTo>
                <a:cubicBezTo>
                  <a:pt x="24" y="27"/>
                  <a:pt x="27" y="21"/>
                  <a:pt x="30" y="18"/>
                </a:cubicBezTo>
                <a:cubicBezTo>
                  <a:pt x="34" y="14"/>
                  <a:pt x="39" y="12"/>
                  <a:pt x="45" y="12"/>
                </a:cubicBezTo>
                <a:cubicBezTo>
                  <a:pt x="50" y="12"/>
                  <a:pt x="55" y="14"/>
                  <a:pt x="59" y="18"/>
                </a:cubicBezTo>
                <a:cubicBezTo>
                  <a:pt x="67" y="26"/>
                  <a:pt x="67" y="38"/>
                  <a:pt x="59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37" name="文本框 6"/>
          <p:cNvSpPr txBox="1"/>
          <p:nvPr/>
        </p:nvSpPr>
        <p:spPr>
          <a:xfrm>
            <a:off x="2055813" y="515938"/>
            <a:ext cx="12350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5863" y="2128838"/>
            <a:ext cx="1722437" cy="1187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rcRect t="7722" b="7341"/>
          <a:stretch>
            <a:fillRect/>
          </a:stretch>
        </p:blipFill>
        <p:spPr>
          <a:xfrm>
            <a:off x="8126413" y="2127250"/>
            <a:ext cx="1722437" cy="11890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l="14978" b="9981"/>
          <a:stretch>
            <a:fillRect/>
          </a:stretch>
        </p:blipFill>
        <p:spPr>
          <a:xfrm>
            <a:off x="4344988" y="2127250"/>
            <a:ext cx="1724025" cy="11890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00" y="2127250"/>
            <a:ext cx="1722438" cy="1189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矩形 21"/>
          <p:cNvSpPr/>
          <p:nvPr/>
        </p:nvSpPr>
        <p:spPr>
          <a:xfrm>
            <a:off x="2455863" y="3478213"/>
            <a:ext cx="1722438" cy="1835150"/>
          </a:xfrm>
          <a:prstGeom prst="rect">
            <a:avLst/>
          </a:pr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Freeform 66"/>
          <p:cNvSpPr>
            <a:spLocks noEditPoints="1"/>
          </p:cNvSpPr>
          <p:nvPr/>
        </p:nvSpPr>
        <p:spPr bwMode="auto">
          <a:xfrm>
            <a:off x="2597150" y="3619500"/>
            <a:ext cx="495300" cy="455613"/>
          </a:xfrm>
          <a:custGeom>
            <a:avLst/>
            <a:gdLst>
              <a:gd name="T0" fmla="*/ 41 w 54"/>
              <a:gd name="T1" fmla="*/ 0 h 49"/>
              <a:gd name="T2" fmla="*/ 34 w 54"/>
              <a:gd name="T3" fmla="*/ 0 h 49"/>
              <a:gd name="T4" fmla="*/ 13 w 54"/>
              <a:gd name="T5" fmla="*/ 0 h 49"/>
              <a:gd name="T6" fmla="*/ 0 w 54"/>
              <a:gd name="T7" fmla="*/ 13 h 49"/>
              <a:gd name="T8" fmla="*/ 0 w 54"/>
              <a:gd name="T9" fmla="*/ 15 h 49"/>
              <a:gd name="T10" fmla="*/ 0 w 54"/>
              <a:gd name="T11" fmla="*/ 25 h 49"/>
              <a:gd name="T12" fmla="*/ 13 w 54"/>
              <a:gd name="T13" fmla="*/ 38 h 49"/>
              <a:gd name="T14" fmla="*/ 23 w 54"/>
              <a:gd name="T15" fmla="*/ 38 h 49"/>
              <a:gd name="T16" fmla="*/ 45 w 54"/>
              <a:gd name="T17" fmla="*/ 49 h 49"/>
              <a:gd name="T18" fmla="*/ 41 w 54"/>
              <a:gd name="T19" fmla="*/ 38 h 49"/>
              <a:gd name="T20" fmla="*/ 41 w 54"/>
              <a:gd name="T21" fmla="*/ 38 h 49"/>
              <a:gd name="T22" fmla="*/ 54 w 54"/>
              <a:gd name="T23" fmla="*/ 25 h 49"/>
              <a:gd name="T24" fmla="*/ 54 w 54"/>
              <a:gd name="T25" fmla="*/ 13 h 49"/>
              <a:gd name="T26" fmla="*/ 41 w 54"/>
              <a:gd name="T27" fmla="*/ 0 h 49"/>
              <a:gd name="T28" fmla="*/ 14 w 54"/>
              <a:gd name="T29" fmla="*/ 22 h 49"/>
              <a:gd name="T30" fmla="*/ 11 w 54"/>
              <a:gd name="T31" fmla="*/ 19 h 49"/>
              <a:gd name="T32" fmla="*/ 14 w 54"/>
              <a:gd name="T33" fmla="*/ 16 h 49"/>
              <a:gd name="T34" fmla="*/ 17 w 54"/>
              <a:gd name="T35" fmla="*/ 19 h 49"/>
              <a:gd name="T36" fmla="*/ 14 w 54"/>
              <a:gd name="T37" fmla="*/ 22 h 49"/>
              <a:gd name="T38" fmla="*/ 22 w 54"/>
              <a:gd name="T39" fmla="*/ 22 h 49"/>
              <a:gd name="T40" fmla="*/ 19 w 54"/>
              <a:gd name="T41" fmla="*/ 19 h 49"/>
              <a:gd name="T42" fmla="*/ 22 w 54"/>
              <a:gd name="T43" fmla="*/ 16 h 49"/>
              <a:gd name="T44" fmla="*/ 25 w 54"/>
              <a:gd name="T45" fmla="*/ 19 h 49"/>
              <a:gd name="T46" fmla="*/ 22 w 54"/>
              <a:gd name="T47" fmla="*/ 22 h 49"/>
              <a:gd name="T48" fmla="*/ 32 w 54"/>
              <a:gd name="T49" fmla="*/ 22 h 49"/>
              <a:gd name="T50" fmla="*/ 29 w 54"/>
              <a:gd name="T51" fmla="*/ 19 h 49"/>
              <a:gd name="T52" fmla="*/ 32 w 54"/>
              <a:gd name="T53" fmla="*/ 16 h 49"/>
              <a:gd name="T54" fmla="*/ 35 w 54"/>
              <a:gd name="T55" fmla="*/ 19 h 49"/>
              <a:gd name="T56" fmla="*/ 32 w 54"/>
              <a:gd name="T57" fmla="*/ 22 h 49"/>
              <a:gd name="T58" fmla="*/ 40 w 54"/>
              <a:gd name="T59" fmla="*/ 22 h 49"/>
              <a:gd name="T60" fmla="*/ 37 w 54"/>
              <a:gd name="T61" fmla="*/ 19 h 49"/>
              <a:gd name="T62" fmla="*/ 40 w 54"/>
              <a:gd name="T63" fmla="*/ 16 h 49"/>
              <a:gd name="T64" fmla="*/ 43 w 54"/>
              <a:gd name="T65" fmla="*/ 19 h 49"/>
              <a:gd name="T66" fmla="*/ 40 w 54"/>
              <a:gd name="T67" fmla="*/ 22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4" h="49">
                <a:moveTo>
                  <a:pt x="41" y="0"/>
                </a:moveTo>
                <a:cubicBezTo>
                  <a:pt x="34" y="0"/>
                  <a:pt x="34" y="0"/>
                  <a:pt x="3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32"/>
                  <a:pt x="6" y="38"/>
                  <a:pt x="13" y="38"/>
                </a:cubicBezTo>
                <a:cubicBezTo>
                  <a:pt x="23" y="38"/>
                  <a:pt x="23" y="38"/>
                  <a:pt x="23" y="38"/>
                </a:cubicBezTo>
                <a:cubicBezTo>
                  <a:pt x="45" y="49"/>
                  <a:pt x="45" y="49"/>
                  <a:pt x="45" y="49"/>
                </a:cubicBezTo>
                <a:cubicBezTo>
                  <a:pt x="41" y="38"/>
                  <a:pt x="41" y="38"/>
                  <a:pt x="41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9" y="38"/>
                  <a:pt x="54" y="32"/>
                  <a:pt x="54" y="25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6"/>
                  <a:pt x="49" y="0"/>
                  <a:pt x="41" y="0"/>
                </a:cubicBezTo>
                <a:close/>
                <a:moveTo>
                  <a:pt x="14" y="22"/>
                </a:moveTo>
                <a:cubicBezTo>
                  <a:pt x="12" y="22"/>
                  <a:pt x="11" y="21"/>
                  <a:pt x="11" y="19"/>
                </a:cubicBezTo>
                <a:cubicBezTo>
                  <a:pt x="11" y="18"/>
                  <a:pt x="12" y="16"/>
                  <a:pt x="14" y="16"/>
                </a:cubicBezTo>
                <a:cubicBezTo>
                  <a:pt x="15" y="16"/>
                  <a:pt x="17" y="18"/>
                  <a:pt x="17" y="19"/>
                </a:cubicBezTo>
                <a:cubicBezTo>
                  <a:pt x="17" y="21"/>
                  <a:pt x="15" y="22"/>
                  <a:pt x="14" y="22"/>
                </a:cubicBezTo>
                <a:close/>
                <a:moveTo>
                  <a:pt x="22" y="22"/>
                </a:moveTo>
                <a:cubicBezTo>
                  <a:pt x="21" y="22"/>
                  <a:pt x="19" y="21"/>
                  <a:pt x="19" y="19"/>
                </a:cubicBezTo>
                <a:cubicBezTo>
                  <a:pt x="19" y="18"/>
                  <a:pt x="21" y="16"/>
                  <a:pt x="22" y="16"/>
                </a:cubicBezTo>
                <a:cubicBezTo>
                  <a:pt x="24" y="16"/>
                  <a:pt x="25" y="18"/>
                  <a:pt x="25" y="19"/>
                </a:cubicBezTo>
                <a:cubicBezTo>
                  <a:pt x="25" y="21"/>
                  <a:pt x="24" y="22"/>
                  <a:pt x="22" y="22"/>
                </a:cubicBezTo>
                <a:close/>
                <a:moveTo>
                  <a:pt x="32" y="22"/>
                </a:moveTo>
                <a:cubicBezTo>
                  <a:pt x="30" y="22"/>
                  <a:pt x="29" y="21"/>
                  <a:pt x="29" y="19"/>
                </a:cubicBezTo>
                <a:cubicBezTo>
                  <a:pt x="29" y="18"/>
                  <a:pt x="30" y="16"/>
                  <a:pt x="32" y="16"/>
                </a:cubicBezTo>
                <a:cubicBezTo>
                  <a:pt x="33" y="16"/>
                  <a:pt x="35" y="18"/>
                  <a:pt x="35" y="19"/>
                </a:cubicBezTo>
                <a:cubicBezTo>
                  <a:pt x="35" y="21"/>
                  <a:pt x="33" y="22"/>
                  <a:pt x="32" y="22"/>
                </a:cubicBezTo>
                <a:close/>
                <a:moveTo>
                  <a:pt x="40" y="22"/>
                </a:moveTo>
                <a:cubicBezTo>
                  <a:pt x="39" y="22"/>
                  <a:pt x="37" y="21"/>
                  <a:pt x="37" y="19"/>
                </a:cubicBezTo>
                <a:cubicBezTo>
                  <a:pt x="37" y="18"/>
                  <a:pt x="39" y="16"/>
                  <a:pt x="40" y="16"/>
                </a:cubicBezTo>
                <a:cubicBezTo>
                  <a:pt x="42" y="16"/>
                  <a:pt x="43" y="18"/>
                  <a:pt x="43" y="19"/>
                </a:cubicBezTo>
                <a:cubicBezTo>
                  <a:pt x="43" y="21"/>
                  <a:pt x="42" y="22"/>
                  <a:pt x="40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2974975" y="4179888"/>
            <a:ext cx="1203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45" name="矩形 24"/>
          <p:cNvSpPr/>
          <p:nvPr/>
        </p:nvSpPr>
        <p:spPr>
          <a:xfrm>
            <a:off x="2857500" y="4249738"/>
            <a:ext cx="132397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en-US" altLang="zh-CN" sz="1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344988" y="3478213"/>
            <a:ext cx="1724025" cy="1835150"/>
          </a:xfrm>
          <a:prstGeom prst="rect">
            <a:avLst/>
          </a:prstGeom>
          <a:solidFill>
            <a:srgbClr val="25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4865688" y="4179888"/>
            <a:ext cx="1203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67"/>
          <p:cNvSpPr/>
          <p:nvPr/>
        </p:nvSpPr>
        <p:spPr bwMode="auto">
          <a:xfrm>
            <a:off x="4532313" y="3608388"/>
            <a:ext cx="377825" cy="477838"/>
          </a:xfrm>
          <a:custGeom>
            <a:avLst/>
            <a:gdLst>
              <a:gd name="T0" fmla="*/ 24 w 47"/>
              <a:gd name="T1" fmla="*/ 0 h 58"/>
              <a:gd name="T2" fmla="*/ 33 w 47"/>
              <a:gd name="T3" fmla="*/ 2 h 58"/>
              <a:gd name="T4" fmla="*/ 35 w 47"/>
              <a:gd name="T5" fmla="*/ 23 h 58"/>
              <a:gd name="T6" fmla="*/ 30 w 47"/>
              <a:gd name="T7" fmla="*/ 32 h 58"/>
              <a:gd name="T8" fmla="*/ 31 w 47"/>
              <a:gd name="T9" fmla="*/ 38 h 58"/>
              <a:gd name="T10" fmla="*/ 39 w 47"/>
              <a:gd name="T11" fmla="*/ 43 h 58"/>
              <a:gd name="T12" fmla="*/ 47 w 47"/>
              <a:gd name="T13" fmla="*/ 45 h 58"/>
              <a:gd name="T14" fmla="*/ 45 w 47"/>
              <a:gd name="T15" fmla="*/ 58 h 58"/>
              <a:gd name="T16" fmla="*/ 3 w 47"/>
              <a:gd name="T17" fmla="*/ 58 h 58"/>
              <a:gd name="T18" fmla="*/ 0 w 47"/>
              <a:gd name="T19" fmla="*/ 45 h 58"/>
              <a:gd name="T20" fmla="*/ 8 w 47"/>
              <a:gd name="T21" fmla="*/ 43 h 58"/>
              <a:gd name="T22" fmla="*/ 16 w 47"/>
              <a:gd name="T23" fmla="*/ 38 h 58"/>
              <a:gd name="T24" fmla="*/ 17 w 47"/>
              <a:gd name="T25" fmla="*/ 32 h 58"/>
              <a:gd name="T26" fmla="*/ 13 w 47"/>
              <a:gd name="T27" fmla="*/ 22 h 58"/>
              <a:gd name="T28" fmla="*/ 15 w 47"/>
              <a:gd name="T29" fmla="*/ 2 h 58"/>
              <a:gd name="T30" fmla="*/ 23 w 47"/>
              <a:gd name="T31" fmla="*/ 0 h 58"/>
              <a:gd name="T32" fmla="*/ 24 w 47"/>
              <a:gd name="T33" fmla="*/ 0 h 58"/>
              <a:gd name="T34" fmla="*/ 24 w 47"/>
              <a:gd name="T35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" h="58">
                <a:moveTo>
                  <a:pt x="24" y="0"/>
                </a:moveTo>
                <a:cubicBezTo>
                  <a:pt x="27" y="0"/>
                  <a:pt x="30" y="0"/>
                  <a:pt x="33" y="2"/>
                </a:cubicBezTo>
                <a:cubicBezTo>
                  <a:pt x="37" y="6"/>
                  <a:pt x="36" y="14"/>
                  <a:pt x="35" y="23"/>
                </a:cubicBezTo>
                <a:cubicBezTo>
                  <a:pt x="34" y="28"/>
                  <a:pt x="32" y="30"/>
                  <a:pt x="30" y="32"/>
                </a:cubicBezTo>
                <a:cubicBezTo>
                  <a:pt x="30" y="34"/>
                  <a:pt x="31" y="38"/>
                  <a:pt x="31" y="38"/>
                </a:cubicBezTo>
                <a:cubicBezTo>
                  <a:pt x="33" y="41"/>
                  <a:pt x="36" y="42"/>
                  <a:pt x="39" y="43"/>
                </a:cubicBezTo>
                <a:cubicBezTo>
                  <a:pt x="43" y="43"/>
                  <a:pt x="47" y="45"/>
                  <a:pt x="47" y="45"/>
                </a:cubicBezTo>
                <a:cubicBezTo>
                  <a:pt x="45" y="58"/>
                  <a:pt x="45" y="58"/>
                  <a:pt x="45" y="58"/>
                </a:cubicBezTo>
                <a:cubicBezTo>
                  <a:pt x="3" y="58"/>
                  <a:pt x="3" y="58"/>
                  <a:pt x="3" y="58"/>
                </a:cubicBezTo>
                <a:cubicBezTo>
                  <a:pt x="0" y="45"/>
                  <a:pt x="0" y="45"/>
                  <a:pt x="0" y="45"/>
                </a:cubicBezTo>
                <a:cubicBezTo>
                  <a:pt x="5" y="43"/>
                  <a:pt x="4" y="43"/>
                  <a:pt x="8" y="43"/>
                </a:cubicBezTo>
                <a:cubicBezTo>
                  <a:pt x="12" y="42"/>
                  <a:pt x="14" y="41"/>
                  <a:pt x="16" y="38"/>
                </a:cubicBezTo>
                <a:cubicBezTo>
                  <a:pt x="16" y="38"/>
                  <a:pt x="17" y="34"/>
                  <a:pt x="17" y="32"/>
                </a:cubicBezTo>
                <a:cubicBezTo>
                  <a:pt x="15" y="30"/>
                  <a:pt x="13" y="28"/>
                  <a:pt x="13" y="22"/>
                </a:cubicBezTo>
                <a:cubicBezTo>
                  <a:pt x="12" y="13"/>
                  <a:pt x="10" y="6"/>
                  <a:pt x="15" y="2"/>
                </a:cubicBezTo>
                <a:cubicBezTo>
                  <a:pt x="17" y="0"/>
                  <a:pt x="20" y="0"/>
                  <a:pt x="23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232525" y="3478213"/>
            <a:ext cx="1722438" cy="1835150"/>
          </a:xfrm>
          <a:prstGeom prst="rect">
            <a:avLst/>
          </a:prstGeom>
          <a:solidFill>
            <a:srgbClr val="4F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6753225" y="4179888"/>
            <a:ext cx="12017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88"/>
          <p:cNvSpPr/>
          <p:nvPr/>
        </p:nvSpPr>
        <p:spPr bwMode="auto">
          <a:xfrm>
            <a:off x="6537325" y="4010025"/>
            <a:ext cx="173038" cy="20638"/>
          </a:xfrm>
          <a:custGeom>
            <a:avLst/>
            <a:gdLst>
              <a:gd name="T0" fmla="*/ 18 w 24"/>
              <a:gd name="T1" fmla="*/ 0 h 3"/>
              <a:gd name="T2" fmla="*/ 6 w 24"/>
              <a:gd name="T3" fmla="*/ 0 h 3"/>
              <a:gd name="T4" fmla="*/ 4 w 24"/>
              <a:gd name="T5" fmla="*/ 2 h 3"/>
              <a:gd name="T6" fmla="*/ 0 w 24"/>
              <a:gd name="T7" fmla="*/ 3 h 3"/>
              <a:gd name="T8" fmla="*/ 0 w 24"/>
              <a:gd name="T9" fmla="*/ 3 h 3"/>
              <a:gd name="T10" fmla="*/ 24 w 24"/>
              <a:gd name="T11" fmla="*/ 3 h 3"/>
              <a:gd name="T12" fmla="*/ 24 w 24"/>
              <a:gd name="T13" fmla="*/ 3 h 3"/>
              <a:gd name="T14" fmla="*/ 20 w 24"/>
              <a:gd name="T15" fmla="*/ 2 h 3"/>
              <a:gd name="T16" fmla="*/ 18 w 24"/>
              <a:gd name="T1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" h="3">
                <a:moveTo>
                  <a:pt x="18" y="0"/>
                </a:moveTo>
                <a:cubicBezTo>
                  <a:pt x="6" y="0"/>
                  <a:pt x="6" y="0"/>
                  <a:pt x="6" y="0"/>
                </a:cubicBezTo>
                <a:cubicBezTo>
                  <a:pt x="6" y="1"/>
                  <a:pt x="5" y="1"/>
                  <a:pt x="4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0" y="2"/>
                </a:cubicBezTo>
                <a:cubicBezTo>
                  <a:pt x="19" y="1"/>
                  <a:pt x="18" y="1"/>
                  <a:pt x="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Rectangle 89"/>
          <p:cNvSpPr>
            <a:spLocks noChangeArrowheads="1"/>
          </p:cNvSpPr>
          <p:nvPr/>
        </p:nvSpPr>
        <p:spPr bwMode="auto">
          <a:xfrm>
            <a:off x="6537325" y="4037013"/>
            <a:ext cx="173038" cy="9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Freeform 90"/>
          <p:cNvSpPr/>
          <p:nvPr/>
        </p:nvSpPr>
        <p:spPr bwMode="auto">
          <a:xfrm>
            <a:off x="6567488" y="3970338"/>
            <a:ext cx="115888" cy="30163"/>
          </a:xfrm>
          <a:custGeom>
            <a:avLst/>
            <a:gdLst>
              <a:gd name="T0" fmla="*/ 14 w 16"/>
              <a:gd name="T1" fmla="*/ 4 h 4"/>
              <a:gd name="T2" fmla="*/ 16 w 16"/>
              <a:gd name="T3" fmla="*/ 0 h 4"/>
              <a:gd name="T4" fmla="*/ 0 w 16"/>
              <a:gd name="T5" fmla="*/ 0 h 4"/>
              <a:gd name="T6" fmla="*/ 2 w 16"/>
              <a:gd name="T7" fmla="*/ 4 h 4"/>
              <a:gd name="T8" fmla="*/ 14 w 16"/>
              <a:gd name="T9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">
                <a:moveTo>
                  <a:pt x="14" y="4"/>
                </a:moveTo>
                <a:cubicBezTo>
                  <a:pt x="14" y="2"/>
                  <a:pt x="16" y="0"/>
                  <a:pt x="1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2" y="2"/>
                  <a:pt x="2" y="4"/>
                </a:cubicBezTo>
                <a:lnTo>
                  <a:pt x="14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Freeform 91"/>
          <p:cNvSpPr>
            <a:spLocks noEditPoints="1"/>
          </p:cNvSpPr>
          <p:nvPr/>
        </p:nvSpPr>
        <p:spPr bwMode="auto">
          <a:xfrm>
            <a:off x="6378575" y="3630613"/>
            <a:ext cx="485775" cy="333375"/>
          </a:xfrm>
          <a:custGeom>
            <a:avLst/>
            <a:gdLst>
              <a:gd name="T0" fmla="*/ 65 w 67"/>
              <a:gd name="T1" fmla="*/ 0 h 45"/>
              <a:gd name="T2" fmla="*/ 2 w 67"/>
              <a:gd name="T3" fmla="*/ 0 h 45"/>
              <a:gd name="T4" fmla="*/ 0 w 67"/>
              <a:gd name="T5" fmla="*/ 2 h 45"/>
              <a:gd name="T6" fmla="*/ 0 w 67"/>
              <a:gd name="T7" fmla="*/ 43 h 45"/>
              <a:gd name="T8" fmla="*/ 2 w 67"/>
              <a:gd name="T9" fmla="*/ 45 h 45"/>
              <a:gd name="T10" fmla="*/ 65 w 67"/>
              <a:gd name="T11" fmla="*/ 45 h 45"/>
              <a:gd name="T12" fmla="*/ 67 w 67"/>
              <a:gd name="T13" fmla="*/ 43 h 45"/>
              <a:gd name="T14" fmla="*/ 67 w 67"/>
              <a:gd name="T15" fmla="*/ 2 h 45"/>
              <a:gd name="T16" fmla="*/ 65 w 67"/>
              <a:gd name="T17" fmla="*/ 0 h 45"/>
              <a:gd name="T18" fmla="*/ 66 w 67"/>
              <a:gd name="T19" fmla="*/ 39 h 45"/>
              <a:gd name="T20" fmla="*/ 66 w 67"/>
              <a:gd name="T21" fmla="*/ 39 h 45"/>
              <a:gd name="T22" fmla="*/ 3 w 67"/>
              <a:gd name="T23" fmla="*/ 39 h 45"/>
              <a:gd name="T24" fmla="*/ 2 w 67"/>
              <a:gd name="T25" fmla="*/ 39 h 45"/>
              <a:gd name="T26" fmla="*/ 2 w 67"/>
              <a:gd name="T27" fmla="*/ 2 h 45"/>
              <a:gd name="T28" fmla="*/ 3 w 67"/>
              <a:gd name="T29" fmla="*/ 2 h 45"/>
              <a:gd name="T30" fmla="*/ 66 w 67"/>
              <a:gd name="T31" fmla="*/ 2 h 45"/>
              <a:gd name="T32" fmla="*/ 66 w 67"/>
              <a:gd name="T33" fmla="*/ 2 h 45"/>
              <a:gd name="T34" fmla="*/ 66 w 67"/>
              <a:gd name="T35" fmla="*/ 39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7" h="45">
                <a:moveTo>
                  <a:pt x="65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4"/>
                  <a:pt x="1" y="45"/>
                  <a:pt x="2" y="45"/>
                </a:cubicBezTo>
                <a:cubicBezTo>
                  <a:pt x="65" y="45"/>
                  <a:pt x="65" y="45"/>
                  <a:pt x="65" y="45"/>
                </a:cubicBezTo>
                <a:cubicBezTo>
                  <a:pt x="67" y="45"/>
                  <a:pt x="67" y="44"/>
                  <a:pt x="67" y="43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1"/>
                  <a:pt x="67" y="0"/>
                  <a:pt x="65" y="0"/>
                </a:cubicBezTo>
                <a:close/>
                <a:moveTo>
                  <a:pt x="66" y="39"/>
                </a:moveTo>
                <a:cubicBezTo>
                  <a:pt x="66" y="39"/>
                  <a:pt x="66" y="39"/>
                  <a:pt x="66" y="39"/>
                </a:cubicBezTo>
                <a:cubicBezTo>
                  <a:pt x="3" y="39"/>
                  <a:pt x="3" y="39"/>
                  <a:pt x="3" y="39"/>
                </a:cubicBezTo>
                <a:cubicBezTo>
                  <a:pt x="3" y="39"/>
                  <a:pt x="2" y="39"/>
                  <a:pt x="2" y="39"/>
                </a:cubicBezTo>
                <a:cubicBezTo>
                  <a:pt x="2" y="2"/>
                  <a:pt x="2" y="2"/>
                  <a:pt x="2" y="2"/>
                </a:cubicBezTo>
                <a:cubicBezTo>
                  <a:pt x="2" y="2"/>
                  <a:pt x="3" y="2"/>
                  <a:pt x="3" y="2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2"/>
                  <a:pt x="66" y="2"/>
                  <a:pt x="66" y="2"/>
                </a:cubicBezTo>
                <a:lnTo>
                  <a:pt x="66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126413" y="3478213"/>
            <a:ext cx="1724025" cy="1835150"/>
          </a:xfrm>
          <a:prstGeom prst="rect">
            <a:avLst/>
          </a:prstGeom>
          <a:solidFill>
            <a:srgbClr val="767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8647113" y="4179888"/>
            <a:ext cx="1203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65"/>
          <p:cNvSpPr/>
          <p:nvPr/>
        </p:nvSpPr>
        <p:spPr bwMode="auto">
          <a:xfrm>
            <a:off x="8289925" y="3576638"/>
            <a:ext cx="409575" cy="503238"/>
          </a:xfrm>
          <a:custGeom>
            <a:avLst/>
            <a:gdLst>
              <a:gd name="T0" fmla="*/ 61 w 65"/>
              <a:gd name="T1" fmla="*/ 35 h 60"/>
              <a:gd name="T2" fmla="*/ 60 w 65"/>
              <a:gd name="T3" fmla="*/ 35 h 60"/>
              <a:gd name="T4" fmla="*/ 59 w 65"/>
              <a:gd name="T5" fmla="*/ 35 h 60"/>
              <a:gd name="T6" fmla="*/ 59 w 65"/>
              <a:gd name="T7" fmla="*/ 35 h 60"/>
              <a:gd name="T8" fmla="*/ 61 w 65"/>
              <a:gd name="T9" fmla="*/ 31 h 60"/>
              <a:gd name="T10" fmla="*/ 56 w 65"/>
              <a:gd name="T11" fmla="*/ 26 h 60"/>
              <a:gd name="T12" fmla="*/ 55 w 65"/>
              <a:gd name="T13" fmla="*/ 26 h 60"/>
              <a:gd name="T14" fmla="*/ 52 w 65"/>
              <a:gd name="T15" fmla="*/ 26 h 60"/>
              <a:gd name="T16" fmla="*/ 33 w 65"/>
              <a:gd name="T17" fmla="*/ 26 h 60"/>
              <a:gd name="T18" fmla="*/ 34 w 65"/>
              <a:gd name="T19" fmla="*/ 7 h 60"/>
              <a:gd name="T20" fmla="*/ 26 w 65"/>
              <a:gd name="T21" fmla="*/ 2 h 60"/>
              <a:gd name="T22" fmla="*/ 26 w 65"/>
              <a:gd name="T23" fmla="*/ 13 h 60"/>
              <a:gd name="T24" fmla="*/ 18 w 65"/>
              <a:gd name="T25" fmla="*/ 26 h 60"/>
              <a:gd name="T26" fmla="*/ 9 w 65"/>
              <a:gd name="T27" fmla="*/ 32 h 60"/>
              <a:gd name="T28" fmla="*/ 0 w 65"/>
              <a:gd name="T29" fmla="*/ 34 h 60"/>
              <a:gd name="T30" fmla="*/ 0 w 65"/>
              <a:gd name="T31" fmla="*/ 58 h 60"/>
              <a:gd name="T32" fmla="*/ 2 w 65"/>
              <a:gd name="T33" fmla="*/ 57 h 60"/>
              <a:gd name="T34" fmla="*/ 22 w 65"/>
              <a:gd name="T35" fmla="*/ 59 h 60"/>
              <a:gd name="T36" fmla="*/ 45 w 65"/>
              <a:gd name="T37" fmla="*/ 57 h 60"/>
              <a:gd name="T38" fmla="*/ 50 w 65"/>
              <a:gd name="T39" fmla="*/ 52 h 60"/>
              <a:gd name="T40" fmla="*/ 56 w 65"/>
              <a:gd name="T41" fmla="*/ 49 h 60"/>
              <a:gd name="T42" fmla="*/ 55 w 65"/>
              <a:gd name="T43" fmla="*/ 43 h 60"/>
              <a:gd name="T44" fmla="*/ 60 w 65"/>
              <a:gd name="T45" fmla="*/ 42 h 60"/>
              <a:gd name="T46" fmla="*/ 61 w 65"/>
              <a:gd name="T47" fmla="*/ 35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5" h="60">
                <a:moveTo>
                  <a:pt x="61" y="35"/>
                </a:moveTo>
                <a:cubicBezTo>
                  <a:pt x="61" y="35"/>
                  <a:pt x="60" y="35"/>
                  <a:pt x="60" y="35"/>
                </a:cubicBezTo>
                <a:cubicBezTo>
                  <a:pt x="60" y="35"/>
                  <a:pt x="59" y="35"/>
                  <a:pt x="59" y="35"/>
                </a:cubicBezTo>
                <a:cubicBezTo>
                  <a:pt x="59" y="35"/>
                  <a:pt x="59" y="35"/>
                  <a:pt x="59" y="35"/>
                </a:cubicBezTo>
                <a:cubicBezTo>
                  <a:pt x="60" y="34"/>
                  <a:pt x="61" y="33"/>
                  <a:pt x="61" y="31"/>
                </a:cubicBezTo>
                <a:cubicBezTo>
                  <a:pt x="61" y="28"/>
                  <a:pt x="58" y="27"/>
                  <a:pt x="56" y="26"/>
                </a:cubicBezTo>
                <a:cubicBezTo>
                  <a:pt x="56" y="26"/>
                  <a:pt x="55" y="26"/>
                  <a:pt x="55" y="26"/>
                </a:cubicBezTo>
                <a:cubicBezTo>
                  <a:pt x="53" y="26"/>
                  <a:pt x="52" y="26"/>
                  <a:pt x="52" y="26"/>
                </a:cubicBezTo>
                <a:cubicBezTo>
                  <a:pt x="45" y="26"/>
                  <a:pt x="33" y="26"/>
                  <a:pt x="33" y="26"/>
                </a:cubicBezTo>
                <a:cubicBezTo>
                  <a:pt x="34" y="23"/>
                  <a:pt x="36" y="15"/>
                  <a:pt x="34" y="7"/>
                </a:cubicBezTo>
                <a:cubicBezTo>
                  <a:pt x="32" y="0"/>
                  <a:pt x="26" y="2"/>
                  <a:pt x="26" y="2"/>
                </a:cubicBezTo>
                <a:cubicBezTo>
                  <a:pt x="26" y="2"/>
                  <a:pt x="26" y="8"/>
                  <a:pt x="26" y="13"/>
                </a:cubicBezTo>
                <a:cubicBezTo>
                  <a:pt x="26" y="17"/>
                  <a:pt x="21" y="25"/>
                  <a:pt x="18" y="26"/>
                </a:cubicBezTo>
                <a:cubicBezTo>
                  <a:pt x="15" y="27"/>
                  <a:pt x="13" y="28"/>
                  <a:pt x="9" y="32"/>
                </a:cubicBezTo>
                <a:cubicBezTo>
                  <a:pt x="6" y="33"/>
                  <a:pt x="3" y="34"/>
                  <a:pt x="0" y="34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8"/>
                  <a:pt x="1" y="58"/>
                  <a:pt x="2" y="57"/>
                </a:cubicBezTo>
                <a:cubicBezTo>
                  <a:pt x="5" y="57"/>
                  <a:pt x="15" y="58"/>
                  <a:pt x="22" y="59"/>
                </a:cubicBezTo>
                <a:cubicBezTo>
                  <a:pt x="28" y="60"/>
                  <a:pt x="38" y="59"/>
                  <a:pt x="45" y="57"/>
                </a:cubicBezTo>
                <a:cubicBezTo>
                  <a:pt x="52" y="56"/>
                  <a:pt x="50" y="52"/>
                  <a:pt x="50" y="52"/>
                </a:cubicBezTo>
                <a:cubicBezTo>
                  <a:pt x="50" y="52"/>
                  <a:pt x="53" y="52"/>
                  <a:pt x="56" y="49"/>
                </a:cubicBezTo>
                <a:cubicBezTo>
                  <a:pt x="58" y="47"/>
                  <a:pt x="55" y="43"/>
                  <a:pt x="55" y="43"/>
                </a:cubicBezTo>
                <a:cubicBezTo>
                  <a:pt x="57" y="43"/>
                  <a:pt x="58" y="43"/>
                  <a:pt x="60" y="42"/>
                </a:cubicBezTo>
                <a:cubicBezTo>
                  <a:pt x="65" y="38"/>
                  <a:pt x="61" y="35"/>
                  <a:pt x="61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58" name="矩形 37"/>
          <p:cNvSpPr/>
          <p:nvPr/>
        </p:nvSpPr>
        <p:spPr>
          <a:xfrm>
            <a:off x="4808538" y="4249738"/>
            <a:ext cx="131762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en-US" altLang="zh-CN" sz="1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459" name="矩形 38"/>
          <p:cNvSpPr/>
          <p:nvPr/>
        </p:nvSpPr>
        <p:spPr>
          <a:xfrm>
            <a:off x="6684963" y="4249738"/>
            <a:ext cx="132715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en-US" altLang="zh-CN" sz="1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460" name="矩形 39"/>
          <p:cNvSpPr/>
          <p:nvPr/>
        </p:nvSpPr>
        <p:spPr>
          <a:xfrm>
            <a:off x="8562975" y="4249738"/>
            <a:ext cx="1344613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en-US" altLang="zh-CN" sz="1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9457" name="组合 7"/>
          <p:cNvGrpSpPr/>
          <p:nvPr/>
        </p:nvGrpSpPr>
        <p:grpSpPr>
          <a:xfrm>
            <a:off x="1524000" y="431800"/>
            <a:ext cx="9144000" cy="495300"/>
            <a:chOff x="1" y="321273"/>
            <a:chExt cx="9144000" cy="494273"/>
          </a:xfrm>
        </p:grpSpPr>
        <p:sp>
          <p:nvSpPr>
            <p:cNvPr id="5" name="矩形 4"/>
            <p:cNvSpPr/>
            <p:nvPr/>
          </p:nvSpPr>
          <p:spPr>
            <a:xfrm flipV="1">
              <a:off x="1" y="321273"/>
              <a:ext cx="9144000" cy="45719"/>
            </a:xfrm>
            <a:prstGeom prst="rect">
              <a:avLst/>
            </a:prstGeom>
            <a:solidFill>
              <a:srgbClr val="23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" y="321275"/>
              <a:ext cx="2298356" cy="494271"/>
            </a:xfrm>
            <a:custGeom>
              <a:avLst/>
              <a:gdLst>
                <a:gd name="connsiteX0" fmla="*/ 0 w 1940011"/>
                <a:gd name="connsiteY0" fmla="*/ 0 h 654908"/>
                <a:gd name="connsiteX1" fmla="*/ 1940011 w 1940011"/>
                <a:gd name="connsiteY1" fmla="*/ 0 h 654908"/>
                <a:gd name="connsiteX2" fmla="*/ 1940011 w 1940011"/>
                <a:gd name="connsiteY2" fmla="*/ 654908 h 654908"/>
                <a:gd name="connsiteX3" fmla="*/ 0 w 1940011"/>
                <a:gd name="connsiteY3" fmla="*/ 654908 h 654908"/>
                <a:gd name="connsiteX4" fmla="*/ 0 w 1940011"/>
                <a:gd name="connsiteY4" fmla="*/ 0 h 654908"/>
                <a:gd name="connsiteX0-1" fmla="*/ 0 w 2446638"/>
                <a:gd name="connsiteY0-2" fmla="*/ 0 h 654908"/>
                <a:gd name="connsiteX1-3" fmla="*/ 2446638 w 2446638"/>
                <a:gd name="connsiteY1-4" fmla="*/ 0 h 654908"/>
                <a:gd name="connsiteX2-5" fmla="*/ 1940011 w 2446638"/>
                <a:gd name="connsiteY2-6" fmla="*/ 654908 h 654908"/>
                <a:gd name="connsiteX3-7" fmla="*/ 0 w 2446638"/>
                <a:gd name="connsiteY3-8" fmla="*/ 654908 h 654908"/>
                <a:gd name="connsiteX4-9" fmla="*/ 0 w 2446638"/>
                <a:gd name="connsiteY4-10" fmla="*/ 0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46638" h="654908">
                  <a:moveTo>
                    <a:pt x="0" y="0"/>
                  </a:moveTo>
                  <a:lnTo>
                    <a:pt x="2446638" y="0"/>
                  </a:lnTo>
                  <a:lnTo>
                    <a:pt x="1940011" y="654908"/>
                  </a:lnTo>
                  <a:lnTo>
                    <a:pt x="0" y="65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4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Freeform 105"/>
          <p:cNvSpPr>
            <a:spLocks noEditPoints="1"/>
          </p:cNvSpPr>
          <p:nvPr/>
        </p:nvSpPr>
        <p:spPr bwMode="auto">
          <a:xfrm>
            <a:off x="1630363" y="528638"/>
            <a:ext cx="320675" cy="301625"/>
          </a:xfrm>
          <a:custGeom>
            <a:avLst/>
            <a:gdLst>
              <a:gd name="T0" fmla="*/ 68 w 80"/>
              <a:gd name="T1" fmla="*/ 9 h 76"/>
              <a:gd name="T2" fmla="*/ 45 w 80"/>
              <a:gd name="T3" fmla="*/ 0 h 76"/>
              <a:gd name="T4" fmla="*/ 22 w 80"/>
              <a:gd name="T5" fmla="*/ 9 h 76"/>
              <a:gd name="T6" fmla="*/ 13 w 80"/>
              <a:gd name="T7" fmla="*/ 32 h 76"/>
              <a:gd name="T8" fmla="*/ 16 w 80"/>
              <a:gd name="T9" fmla="*/ 47 h 76"/>
              <a:gd name="T10" fmla="*/ 16 w 80"/>
              <a:gd name="T11" fmla="*/ 47 h 76"/>
              <a:gd name="T12" fmla="*/ 4 w 80"/>
              <a:gd name="T13" fmla="*/ 59 h 76"/>
              <a:gd name="T14" fmla="*/ 4 w 80"/>
              <a:gd name="T15" fmla="*/ 73 h 76"/>
              <a:gd name="T16" fmla="*/ 11 w 80"/>
              <a:gd name="T17" fmla="*/ 76 h 76"/>
              <a:gd name="T18" fmla="*/ 18 w 80"/>
              <a:gd name="T19" fmla="*/ 73 h 76"/>
              <a:gd name="T20" fmla="*/ 30 w 80"/>
              <a:gd name="T21" fmla="*/ 61 h 76"/>
              <a:gd name="T22" fmla="*/ 30 w 80"/>
              <a:gd name="T23" fmla="*/ 61 h 76"/>
              <a:gd name="T24" fmla="*/ 45 w 80"/>
              <a:gd name="T25" fmla="*/ 64 h 76"/>
              <a:gd name="T26" fmla="*/ 68 w 80"/>
              <a:gd name="T27" fmla="*/ 55 h 76"/>
              <a:gd name="T28" fmla="*/ 68 w 80"/>
              <a:gd name="T29" fmla="*/ 9 h 76"/>
              <a:gd name="T30" fmla="*/ 59 w 80"/>
              <a:gd name="T31" fmla="*/ 46 h 76"/>
              <a:gd name="T32" fmla="*/ 45 w 80"/>
              <a:gd name="T33" fmla="*/ 52 h 76"/>
              <a:gd name="T34" fmla="*/ 30 w 80"/>
              <a:gd name="T35" fmla="*/ 46 h 76"/>
              <a:gd name="T36" fmla="*/ 24 w 80"/>
              <a:gd name="T37" fmla="*/ 32 h 76"/>
              <a:gd name="T38" fmla="*/ 30 w 80"/>
              <a:gd name="T39" fmla="*/ 18 h 76"/>
              <a:gd name="T40" fmla="*/ 45 w 80"/>
              <a:gd name="T41" fmla="*/ 12 h 76"/>
              <a:gd name="T42" fmla="*/ 59 w 80"/>
              <a:gd name="T43" fmla="*/ 18 h 76"/>
              <a:gd name="T44" fmla="*/ 59 w 80"/>
              <a:gd name="T45" fmla="*/ 4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6">
                <a:moveTo>
                  <a:pt x="68" y="9"/>
                </a:moveTo>
                <a:cubicBezTo>
                  <a:pt x="62" y="3"/>
                  <a:pt x="53" y="0"/>
                  <a:pt x="45" y="0"/>
                </a:cubicBezTo>
                <a:cubicBezTo>
                  <a:pt x="36" y="0"/>
                  <a:pt x="28" y="3"/>
                  <a:pt x="22" y="9"/>
                </a:cubicBezTo>
                <a:cubicBezTo>
                  <a:pt x="16" y="15"/>
                  <a:pt x="13" y="23"/>
                  <a:pt x="13" y="32"/>
                </a:cubicBezTo>
                <a:cubicBezTo>
                  <a:pt x="13" y="37"/>
                  <a:pt x="14" y="42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0" y="69"/>
                  <a:pt x="4" y="73"/>
                </a:cubicBezTo>
                <a:cubicBezTo>
                  <a:pt x="6" y="75"/>
                  <a:pt x="8" y="76"/>
                  <a:pt x="11" y="76"/>
                </a:cubicBezTo>
                <a:cubicBezTo>
                  <a:pt x="13" y="76"/>
                  <a:pt x="16" y="75"/>
                  <a:pt x="18" y="7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5" y="63"/>
                  <a:pt x="40" y="64"/>
                  <a:pt x="45" y="64"/>
                </a:cubicBezTo>
                <a:cubicBezTo>
                  <a:pt x="53" y="64"/>
                  <a:pt x="62" y="61"/>
                  <a:pt x="68" y="55"/>
                </a:cubicBezTo>
                <a:cubicBezTo>
                  <a:pt x="80" y="42"/>
                  <a:pt x="80" y="22"/>
                  <a:pt x="68" y="9"/>
                </a:cubicBezTo>
                <a:close/>
                <a:moveTo>
                  <a:pt x="59" y="46"/>
                </a:moveTo>
                <a:cubicBezTo>
                  <a:pt x="55" y="50"/>
                  <a:pt x="50" y="52"/>
                  <a:pt x="45" y="52"/>
                </a:cubicBezTo>
                <a:cubicBezTo>
                  <a:pt x="39" y="52"/>
                  <a:pt x="34" y="50"/>
                  <a:pt x="30" y="46"/>
                </a:cubicBezTo>
                <a:cubicBezTo>
                  <a:pt x="27" y="43"/>
                  <a:pt x="24" y="37"/>
                  <a:pt x="24" y="32"/>
                </a:cubicBezTo>
                <a:cubicBezTo>
                  <a:pt x="24" y="27"/>
                  <a:pt x="27" y="21"/>
                  <a:pt x="30" y="18"/>
                </a:cubicBezTo>
                <a:cubicBezTo>
                  <a:pt x="34" y="14"/>
                  <a:pt x="39" y="12"/>
                  <a:pt x="45" y="12"/>
                </a:cubicBezTo>
                <a:cubicBezTo>
                  <a:pt x="50" y="12"/>
                  <a:pt x="55" y="14"/>
                  <a:pt x="59" y="18"/>
                </a:cubicBezTo>
                <a:cubicBezTo>
                  <a:pt x="67" y="26"/>
                  <a:pt x="67" y="38"/>
                  <a:pt x="59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461" name="文本框 6"/>
          <p:cNvSpPr txBox="1"/>
          <p:nvPr/>
        </p:nvSpPr>
        <p:spPr>
          <a:xfrm>
            <a:off x="2055813" y="515938"/>
            <a:ext cx="12350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" name="Group 28"/>
          <p:cNvGrpSpPr/>
          <p:nvPr/>
        </p:nvGrpSpPr>
        <p:grpSpPr>
          <a:xfrm>
            <a:off x="3022600" y="2295525"/>
            <a:ext cx="1549400" cy="2566988"/>
            <a:chOff x="3073284" y="2264857"/>
            <a:chExt cx="3607032" cy="5973612"/>
          </a:xfrm>
        </p:grpSpPr>
        <p:sp>
          <p:nvSpPr>
            <p:cNvPr id="10" name="Flowchart: Terminator 8"/>
            <p:cNvSpPr/>
            <p:nvPr/>
          </p:nvSpPr>
          <p:spPr>
            <a:xfrm>
              <a:off x="4349899" y="7699579"/>
              <a:ext cx="1053802" cy="223322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lowchart: Terminator 9"/>
            <p:cNvSpPr/>
            <p:nvPr/>
          </p:nvSpPr>
          <p:spPr>
            <a:xfrm>
              <a:off x="4256916" y="7381017"/>
              <a:ext cx="1239768" cy="262732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lowchart: Terminator 10"/>
            <p:cNvSpPr/>
            <p:nvPr/>
          </p:nvSpPr>
          <p:spPr>
            <a:xfrm>
              <a:off x="4256916" y="7069022"/>
              <a:ext cx="1239768" cy="262732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lowchart: Delay 11"/>
            <p:cNvSpPr/>
            <p:nvPr/>
          </p:nvSpPr>
          <p:spPr>
            <a:xfrm rot="5400000">
              <a:off x="4750810" y="7771748"/>
              <a:ext cx="251975" cy="681461"/>
            </a:xfrm>
            <a:prstGeom prst="flowChartDela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2"/>
            <p:cNvSpPr/>
            <p:nvPr/>
          </p:nvSpPr>
          <p:spPr>
            <a:xfrm>
              <a:off x="3073284" y="2264857"/>
              <a:ext cx="3607032" cy="4745599"/>
            </a:xfrm>
            <a:custGeom>
              <a:avLst/>
              <a:gdLst>
                <a:gd name="connsiteX0" fmla="*/ 2100860 w 4184579"/>
                <a:gd name="connsiteY0" fmla="*/ 177 h 5095921"/>
                <a:gd name="connsiteX1" fmla="*/ 3577810 w 4184579"/>
                <a:gd name="connsiteY1" fmla="*/ 632241 h 5095921"/>
                <a:gd name="connsiteX2" fmla="*/ 3577810 w 4184579"/>
                <a:gd name="connsiteY2" fmla="*/ 632242 h 5095921"/>
                <a:gd name="connsiteX3" fmla="*/ 3565690 w 4184579"/>
                <a:gd name="connsiteY3" fmla="*/ 3591387 h 5095921"/>
                <a:gd name="connsiteX4" fmla="*/ 2658748 w 4184579"/>
                <a:gd name="connsiteY4" fmla="*/ 4897427 h 5095921"/>
                <a:gd name="connsiteX5" fmla="*/ 2573666 w 4184579"/>
                <a:gd name="connsiteY5" fmla="*/ 5095921 h 5095921"/>
                <a:gd name="connsiteX6" fmla="*/ 1591697 w 4184579"/>
                <a:gd name="connsiteY6" fmla="*/ 5095921 h 5095921"/>
                <a:gd name="connsiteX7" fmla="*/ 1502920 w 4184579"/>
                <a:gd name="connsiteY7" fmla="*/ 4882422 h 5095921"/>
                <a:gd name="connsiteX8" fmla="*/ 606771 w 4184579"/>
                <a:gd name="connsiteY8" fmla="*/ 3552975 h 5095921"/>
                <a:gd name="connsiteX9" fmla="*/ 618890 w 4184579"/>
                <a:gd name="connsiteY9" fmla="*/ 593830 h 5095921"/>
                <a:gd name="connsiteX10" fmla="*/ 2100860 w 4184579"/>
                <a:gd name="connsiteY10" fmla="*/ 177 h 509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84579" h="5095921">
                  <a:moveTo>
                    <a:pt x="2100860" y="177"/>
                  </a:moveTo>
                  <a:cubicBezTo>
                    <a:pt x="2636320" y="7128"/>
                    <a:pt x="3170942" y="218365"/>
                    <a:pt x="3577810" y="632241"/>
                  </a:cubicBezTo>
                  <a:lnTo>
                    <a:pt x="3577810" y="632242"/>
                  </a:lnTo>
                  <a:cubicBezTo>
                    <a:pt x="4391546" y="1459994"/>
                    <a:pt x="4386120" y="2784848"/>
                    <a:pt x="3565690" y="3591387"/>
                  </a:cubicBezTo>
                  <a:cubicBezTo>
                    <a:pt x="3194310" y="3956478"/>
                    <a:pt x="2891996" y="4391825"/>
                    <a:pt x="2658748" y="4897427"/>
                  </a:cubicBezTo>
                  <a:lnTo>
                    <a:pt x="2573666" y="5095921"/>
                  </a:lnTo>
                  <a:lnTo>
                    <a:pt x="1591697" y="5095921"/>
                  </a:lnTo>
                  <a:lnTo>
                    <a:pt x="1502920" y="4882422"/>
                  </a:lnTo>
                  <a:cubicBezTo>
                    <a:pt x="1273838" y="4370818"/>
                    <a:pt x="975121" y="3927669"/>
                    <a:pt x="606771" y="3552975"/>
                  </a:cubicBezTo>
                  <a:cubicBezTo>
                    <a:pt x="-206965" y="2725223"/>
                    <a:pt x="-201540" y="1400368"/>
                    <a:pt x="618890" y="593830"/>
                  </a:cubicBezTo>
                  <a:cubicBezTo>
                    <a:pt x="1029105" y="190561"/>
                    <a:pt x="1565401" y="-6774"/>
                    <a:pt x="2100860" y="177"/>
                  </a:cubicBezTo>
                  <a:close/>
                </a:path>
              </a:pathLst>
            </a:custGeom>
            <a:solidFill>
              <a:srgbClr val="FFC000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5" name="Rectangle 26"/>
          <p:cNvSpPr/>
          <p:nvPr/>
        </p:nvSpPr>
        <p:spPr>
          <a:xfrm>
            <a:off x="2181225" y="4956175"/>
            <a:ext cx="3419475" cy="60801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Rectangle 27"/>
          <p:cNvSpPr/>
          <p:nvPr/>
        </p:nvSpPr>
        <p:spPr>
          <a:xfrm>
            <a:off x="2819400" y="2846388"/>
            <a:ext cx="1971675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TextBox 29"/>
          <p:cNvSpPr txBox="1"/>
          <p:nvPr/>
        </p:nvSpPr>
        <p:spPr>
          <a:xfrm>
            <a:off x="3068638" y="2827338"/>
            <a:ext cx="14732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685800" fontAlgn="auto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sz="2200" b="1" kern="1200" cap="none" spc="150" normalizeH="0" baseline="0" noProof="0" dirty="0">
                <a:solidFill>
                  <a:srgbClr val="595959"/>
                </a:solidFill>
                <a:latin typeface="+mn-lt"/>
                <a:ea typeface="+mn-ea"/>
                <a:cs typeface="+mn-cs"/>
                <a:sym typeface="+mn-ea"/>
              </a:rPr>
              <a:t>ONLINE</a:t>
            </a:r>
            <a:r>
              <a:rPr kumimoji="0" lang="en-US" sz="2200" kern="1200" cap="none" spc="150" normalizeH="0" baseline="0" noProof="0" dirty="0">
                <a:solidFill>
                  <a:srgbClr val="595959"/>
                </a:solidFill>
                <a:latin typeface="+mn-lt"/>
                <a:ea typeface="+mn-ea"/>
                <a:cs typeface="+mn-cs"/>
                <a:sym typeface="+mn-ea"/>
              </a:rPr>
              <a:t> </a:t>
            </a:r>
            <a:endParaRPr kumimoji="0" lang="en-US" sz="2200" kern="1200" cap="none" spc="150" normalizeH="0" baseline="0" noProof="0" dirty="0">
              <a:solidFill>
                <a:srgbClr val="595959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8" name="Flowchart: Terminator 30"/>
          <p:cNvSpPr/>
          <p:nvPr/>
        </p:nvSpPr>
        <p:spPr>
          <a:xfrm rot="2579870">
            <a:off x="2736850" y="2413000"/>
            <a:ext cx="422275" cy="63500"/>
          </a:xfrm>
          <a:prstGeom prst="flowChartTermina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Flowchart: Terminator 31"/>
          <p:cNvSpPr/>
          <p:nvPr/>
        </p:nvSpPr>
        <p:spPr>
          <a:xfrm rot="3339668">
            <a:off x="3037681" y="2135981"/>
            <a:ext cx="422275" cy="61913"/>
          </a:xfrm>
          <a:prstGeom prst="flowChartTermina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Flowchart: Terminator 32"/>
          <p:cNvSpPr/>
          <p:nvPr/>
        </p:nvSpPr>
        <p:spPr>
          <a:xfrm rot="4959568">
            <a:off x="3452019" y="1993106"/>
            <a:ext cx="422275" cy="61913"/>
          </a:xfrm>
          <a:prstGeom prst="flowChartTermina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Flowchart: Terminator 33"/>
          <p:cNvSpPr/>
          <p:nvPr/>
        </p:nvSpPr>
        <p:spPr>
          <a:xfrm rot="6937155">
            <a:off x="3871119" y="2010569"/>
            <a:ext cx="422275" cy="61913"/>
          </a:xfrm>
          <a:prstGeom prst="flowChartTermina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Flowchart: Terminator 34"/>
          <p:cNvSpPr/>
          <p:nvPr/>
        </p:nvSpPr>
        <p:spPr>
          <a:xfrm rot="7892222">
            <a:off x="4193381" y="2188369"/>
            <a:ext cx="422275" cy="61913"/>
          </a:xfrm>
          <a:prstGeom prst="flowChartTermina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Flowchart: Terminator 35"/>
          <p:cNvSpPr/>
          <p:nvPr/>
        </p:nvSpPr>
        <p:spPr>
          <a:xfrm rot="8762716">
            <a:off x="4470400" y="2462213"/>
            <a:ext cx="422275" cy="61913"/>
          </a:xfrm>
          <a:prstGeom prst="flowChartTermina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TextBox 3"/>
          <p:cNvSpPr txBox="1"/>
          <p:nvPr/>
        </p:nvSpPr>
        <p:spPr>
          <a:xfrm>
            <a:off x="3046413" y="3113088"/>
            <a:ext cx="1517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685800" fontAlgn="auto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sz="1400" kern="1200" cap="none" spc="150" normalizeH="0" baseline="0" noProof="0" dirty="0">
                <a:solidFill>
                  <a:srgbClr val="595959"/>
                </a:solidFill>
                <a:latin typeface="+mn-lt"/>
                <a:ea typeface="+mn-ea"/>
                <a:cs typeface="+mn-cs"/>
                <a:sym typeface="+mn-ea"/>
              </a:rPr>
              <a:t>MARKETING</a:t>
            </a:r>
            <a:endParaRPr kumimoji="0" lang="en-US" sz="1400" kern="1200" cap="none" spc="150" normalizeH="0" baseline="0" noProof="0" dirty="0">
              <a:solidFill>
                <a:srgbClr val="595959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9478" name="文本框 24"/>
          <p:cNvSpPr txBox="1"/>
          <p:nvPr/>
        </p:nvSpPr>
        <p:spPr>
          <a:xfrm>
            <a:off x="2489200" y="5045075"/>
            <a:ext cx="2633663" cy="4298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/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38875" y="2355850"/>
            <a:ext cx="849313" cy="538163"/>
          </a:xfrm>
          <a:prstGeom prst="rect">
            <a:avLst/>
          </a:pr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238875" y="3186113"/>
            <a:ext cx="849313" cy="538163"/>
          </a:xfrm>
          <a:prstGeom prst="rect">
            <a:avLst/>
          </a:prstGeom>
          <a:solidFill>
            <a:srgbClr val="25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238875" y="4016375"/>
            <a:ext cx="849313" cy="538163"/>
          </a:xfrm>
          <a:prstGeom prst="rect">
            <a:avLst/>
          </a:prstGeom>
          <a:solidFill>
            <a:srgbClr val="4F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238875" y="4846638"/>
            <a:ext cx="849313" cy="538163"/>
          </a:xfrm>
          <a:prstGeom prst="rect">
            <a:avLst/>
          </a:prstGeom>
          <a:solidFill>
            <a:srgbClr val="767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483" name="矩形 29"/>
          <p:cNvSpPr/>
          <p:nvPr/>
        </p:nvSpPr>
        <p:spPr>
          <a:xfrm>
            <a:off x="7088188" y="2295525"/>
            <a:ext cx="140652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en-US" altLang="zh-CN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84" name="矩形 30"/>
          <p:cNvSpPr/>
          <p:nvPr/>
        </p:nvSpPr>
        <p:spPr>
          <a:xfrm>
            <a:off x="7080250" y="3171825"/>
            <a:ext cx="140652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en-US" altLang="zh-CN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85" name="矩形 31"/>
          <p:cNvSpPr/>
          <p:nvPr/>
        </p:nvSpPr>
        <p:spPr>
          <a:xfrm>
            <a:off x="7129463" y="3990975"/>
            <a:ext cx="140652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en-US" altLang="zh-CN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86" name="矩形 32"/>
          <p:cNvSpPr/>
          <p:nvPr/>
        </p:nvSpPr>
        <p:spPr>
          <a:xfrm>
            <a:off x="7129463" y="4846638"/>
            <a:ext cx="15367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en-US" altLang="zh-CN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88188" y="2574925"/>
            <a:ext cx="2633663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088188" y="3514725"/>
            <a:ext cx="2633663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129463" y="4357688"/>
            <a:ext cx="2633663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29463" y="5189538"/>
            <a:ext cx="2633663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8" name="Freeform 276"/>
          <p:cNvSpPr>
            <a:spLocks noEditPoints="1"/>
          </p:cNvSpPr>
          <p:nvPr/>
        </p:nvSpPr>
        <p:spPr bwMode="auto">
          <a:xfrm>
            <a:off x="6557963" y="4141788"/>
            <a:ext cx="295275" cy="295275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213 w 288"/>
              <a:gd name="T11" fmla="*/ 165 h 288"/>
              <a:gd name="T12" fmla="*/ 144 w 288"/>
              <a:gd name="T13" fmla="*/ 234 h 288"/>
              <a:gd name="T14" fmla="*/ 74 w 288"/>
              <a:gd name="T15" fmla="*/ 165 h 288"/>
              <a:gd name="T16" fmla="*/ 51 w 288"/>
              <a:gd name="T17" fmla="*/ 118 h 288"/>
              <a:gd name="T18" fmla="*/ 97 w 288"/>
              <a:gd name="T19" fmla="*/ 72 h 288"/>
              <a:gd name="T20" fmla="*/ 144 w 288"/>
              <a:gd name="T21" fmla="*/ 100 h 288"/>
              <a:gd name="T22" fmla="*/ 190 w 288"/>
              <a:gd name="T23" fmla="*/ 72 h 288"/>
              <a:gd name="T24" fmla="*/ 236 w 288"/>
              <a:gd name="T25" fmla="*/ 118 h 288"/>
              <a:gd name="T26" fmla="*/ 213 w 288"/>
              <a:gd name="T27" fmla="*/ 165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4"/>
                  <a:pt x="0" y="144"/>
                </a:cubicBezTo>
                <a:cubicBezTo>
                  <a:pt x="0" y="223"/>
                  <a:pt x="64" y="288"/>
                  <a:pt x="144" y="288"/>
                </a:cubicBezTo>
                <a:cubicBezTo>
                  <a:pt x="224" y="288"/>
                  <a:pt x="288" y="223"/>
                  <a:pt x="288" y="144"/>
                </a:cubicBezTo>
                <a:cubicBezTo>
                  <a:pt x="288" y="64"/>
                  <a:pt x="224" y="0"/>
                  <a:pt x="144" y="0"/>
                </a:cubicBezTo>
                <a:close/>
                <a:moveTo>
                  <a:pt x="213" y="165"/>
                </a:moveTo>
                <a:cubicBezTo>
                  <a:pt x="144" y="234"/>
                  <a:pt x="144" y="234"/>
                  <a:pt x="144" y="234"/>
                </a:cubicBezTo>
                <a:cubicBezTo>
                  <a:pt x="74" y="165"/>
                  <a:pt x="74" y="165"/>
                  <a:pt x="74" y="165"/>
                </a:cubicBezTo>
                <a:cubicBezTo>
                  <a:pt x="74" y="165"/>
                  <a:pt x="51" y="143"/>
                  <a:pt x="51" y="118"/>
                </a:cubicBezTo>
                <a:cubicBezTo>
                  <a:pt x="51" y="84"/>
                  <a:pt x="73" y="72"/>
                  <a:pt x="97" y="72"/>
                </a:cubicBezTo>
                <a:cubicBezTo>
                  <a:pt x="121" y="72"/>
                  <a:pt x="144" y="100"/>
                  <a:pt x="144" y="100"/>
                </a:cubicBezTo>
                <a:cubicBezTo>
                  <a:pt x="144" y="100"/>
                  <a:pt x="166" y="72"/>
                  <a:pt x="190" y="72"/>
                </a:cubicBezTo>
                <a:cubicBezTo>
                  <a:pt x="214" y="72"/>
                  <a:pt x="236" y="84"/>
                  <a:pt x="236" y="118"/>
                </a:cubicBezTo>
                <a:cubicBezTo>
                  <a:pt x="236" y="143"/>
                  <a:pt x="213" y="165"/>
                  <a:pt x="213" y="1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Freeform 283"/>
          <p:cNvSpPr>
            <a:spLocks noEditPoints="1"/>
          </p:cNvSpPr>
          <p:nvPr/>
        </p:nvSpPr>
        <p:spPr bwMode="auto">
          <a:xfrm>
            <a:off x="6570663" y="3306763"/>
            <a:ext cx="295275" cy="295275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7 w 288"/>
              <a:gd name="T5" fmla="*/ 212 h 288"/>
              <a:gd name="T6" fmla="*/ 77 w 288"/>
              <a:gd name="T7" fmla="*/ 272 h 288"/>
              <a:gd name="T8" fmla="*/ 144 w 288"/>
              <a:gd name="T9" fmla="*/ 288 h 288"/>
              <a:gd name="T10" fmla="*/ 213 w 288"/>
              <a:gd name="T11" fmla="*/ 271 h 288"/>
              <a:gd name="T12" fmla="*/ 272 w 288"/>
              <a:gd name="T13" fmla="*/ 210 h 288"/>
              <a:gd name="T14" fmla="*/ 288 w 288"/>
              <a:gd name="T15" fmla="*/ 144 h 288"/>
              <a:gd name="T16" fmla="*/ 144 w 288"/>
              <a:gd name="T17" fmla="*/ 0 h 288"/>
              <a:gd name="T18" fmla="*/ 248 w 288"/>
              <a:gd name="T19" fmla="*/ 138 h 288"/>
              <a:gd name="T20" fmla="*/ 215 w 288"/>
              <a:gd name="T21" fmla="*/ 138 h 288"/>
              <a:gd name="T22" fmla="*/ 215 w 288"/>
              <a:gd name="T23" fmla="*/ 125 h 288"/>
              <a:gd name="T24" fmla="*/ 248 w 288"/>
              <a:gd name="T25" fmla="*/ 125 h 288"/>
              <a:gd name="T26" fmla="*/ 248 w 288"/>
              <a:gd name="T27" fmla="*/ 138 h 288"/>
              <a:gd name="T28" fmla="*/ 212 w 288"/>
              <a:gd name="T29" fmla="*/ 65 h 288"/>
              <a:gd name="T30" fmla="*/ 221 w 288"/>
              <a:gd name="T31" fmla="*/ 74 h 288"/>
              <a:gd name="T32" fmla="*/ 198 w 288"/>
              <a:gd name="T33" fmla="*/ 97 h 288"/>
              <a:gd name="T34" fmla="*/ 189 w 288"/>
              <a:gd name="T35" fmla="*/ 88 h 288"/>
              <a:gd name="T36" fmla="*/ 212 w 288"/>
              <a:gd name="T37" fmla="*/ 65 h 288"/>
              <a:gd name="T38" fmla="*/ 137 w 288"/>
              <a:gd name="T39" fmla="*/ 35 h 288"/>
              <a:gd name="T40" fmla="*/ 151 w 288"/>
              <a:gd name="T41" fmla="*/ 35 h 288"/>
              <a:gd name="T42" fmla="*/ 151 w 288"/>
              <a:gd name="T43" fmla="*/ 36 h 288"/>
              <a:gd name="T44" fmla="*/ 151 w 288"/>
              <a:gd name="T45" fmla="*/ 68 h 288"/>
              <a:gd name="T46" fmla="*/ 137 w 288"/>
              <a:gd name="T47" fmla="*/ 68 h 288"/>
              <a:gd name="T48" fmla="*/ 137 w 288"/>
              <a:gd name="T49" fmla="*/ 36 h 288"/>
              <a:gd name="T50" fmla="*/ 137 w 288"/>
              <a:gd name="T51" fmla="*/ 35 h 288"/>
              <a:gd name="T52" fmla="*/ 40 w 288"/>
              <a:gd name="T53" fmla="*/ 125 h 288"/>
              <a:gd name="T54" fmla="*/ 73 w 288"/>
              <a:gd name="T55" fmla="*/ 125 h 288"/>
              <a:gd name="T56" fmla="*/ 73 w 288"/>
              <a:gd name="T57" fmla="*/ 138 h 288"/>
              <a:gd name="T58" fmla="*/ 40 w 288"/>
              <a:gd name="T59" fmla="*/ 138 h 288"/>
              <a:gd name="T60" fmla="*/ 40 w 288"/>
              <a:gd name="T61" fmla="*/ 125 h 288"/>
              <a:gd name="T62" fmla="*/ 90 w 288"/>
              <a:gd name="T63" fmla="*/ 97 h 288"/>
              <a:gd name="T64" fmla="*/ 66 w 288"/>
              <a:gd name="T65" fmla="*/ 74 h 288"/>
              <a:gd name="T66" fmla="*/ 76 w 288"/>
              <a:gd name="T67" fmla="*/ 65 h 288"/>
              <a:gd name="T68" fmla="*/ 99 w 288"/>
              <a:gd name="T69" fmla="*/ 88 h 288"/>
              <a:gd name="T70" fmla="*/ 90 w 288"/>
              <a:gd name="T71" fmla="*/ 97 h 288"/>
              <a:gd name="T72" fmla="*/ 140 w 288"/>
              <a:gd name="T73" fmla="*/ 252 h 288"/>
              <a:gd name="T74" fmla="*/ 132 w 288"/>
              <a:gd name="T75" fmla="*/ 248 h 288"/>
              <a:gd name="T76" fmla="*/ 130 w 288"/>
              <a:gd name="T77" fmla="*/ 225 h 288"/>
              <a:gd name="T78" fmla="*/ 140 w 288"/>
              <a:gd name="T79" fmla="*/ 107 h 288"/>
              <a:gd name="T80" fmla="*/ 150 w 288"/>
              <a:gd name="T81" fmla="*/ 107 h 288"/>
              <a:gd name="T82" fmla="*/ 160 w 288"/>
              <a:gd name="T83" fmla="*/ 226 h 288"/>
              <a:gd name="T84" fmla="*/ 157 w 288"/>
              <a:gd name="T85" fmla="*/ 248 h 288"/>
              <a:gd name="T86" fmla="*/ 151 w 288"/>
              <a:gd name="T87" fmla="*/ 252 h 288"/>
              <a:gd name="T88" fmla="*/ 140 w 288"/>
              <a:gd name="T89" fmla="*/ 25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5"/>
                  <a:pt x="0" y="144"/>
                </a:cubicBezTo>
                <a:cubicBezTo>
                  <a:pt x="0" y="169"/>
                  <a:pt x="6" y="192"/>
                  <a:pt x="17" y="212"/>
                </a:cubicBezTo>
                <a:cubicBezTo>
                  <a:pt x="31" y="237"/>
                  <a:pt x="52" y="258"/>
                  <a:pt x="77" y="272"/>
                </a:cubicBezTo>
                <a:cubicBezTo>
                  <a:pt x="97" y="282"/>
                  <a:pt x="120" y="288"/>
                  <a:pt x="144" y="288"/>
                </a:cubicBezTo>
                <a:cubicBezTo>
                  <a:pt x="169" y="288"/>
                  <a:pt x="192" y="282"/>
                  <a:pt x="213" y="271"/>
                </a:cubicBezTo>
                <a:cubicBezTo>
                  <a:pt x="238" y="257"/>
                  <a:pt x="259" y="236"/>
                  <a:pt x="272" y="210"/>
                </a:cubicBezTo>
                <a:cubicBezTo>
                  <a:pt x="282" y="190"/>
                  <a:pt x="288" y="168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48" y="138"/>
                </a:moveTo>
                <a:cubicBezTo>
                  <a:pt x="215" y="138"/>
                  <a:pt x="215" y="138"/>
                  <a:pt x="215" y="138"/>
                </a:cubicBezTo>
                <a:cubicBezTo>
                  <a:pt x="215" y="125"/>
                  <a:pt x="215" y="125"/>
                  <a:pt x="215" y="125"/>
                </a:cubicBezTo>
                <a:cubicBezTo>
                  <a:pt x="248" y="125"/>
                  <a:pt x="248" y="125"/>
                  <a:pt x="248" y="125"/>
                </a:cubicBezTo>
                <a:lnTo>
                  <a:pt x="248" y="138"/>
                </a:lnTo>
                <a:close/>
                <a:moveTo>
                  <a:pt x="212" y="65"/>
                </a:moveTo>
                <a:cubicBezTo>
                  <a:pt x="221" y="74"/>
                  <a:pt x="221" y="74"/>
                  <a:pt x="221" y="74"/>
                </a:cubicBezTo>
                <a:cubicBezTo>
                  <a:pt x="198" y="97"/>
                  <a:pt x="198" y="97"/>
                  <a:pt x="198" y="97"/>
                </a:cubicBezTo>
                <a:cubicBezTo>
                  <a:pt x="189" y="88"/>
                  <a:pt x="189" y="88"/>
                  <a:pt x="189" y="88"/>
                </a:cubicBezTo>
                <a:lnTo>
                  <a:pt x="212" y="65"/>
                </a:lnTo>
                <a:close/>
                <a:moveTo>
                  <a:pt x="137" y="35"/>
                </a:moveTo>
                <a:cubicBezTo>
                  <a:pt x="151" y="35"/>
                  <a:pt x="151" y="35"/>
                  <a:pt x="151" y="35"/>
                </a:cubicBezTo>
                <a:cubicBezTo>
                  <a:pt x="151" y="36"/>
                  <a:pt x="151" y="36"/>
                  <a:pt x="151" y="36"/>
                </a:cubicBezTo>
                <a:cubicBezTo>
                  <a:pt x="151" y="68"/>
                  <a:pt x="151" y="68"/>
                  <a:pt x="151" y="68"/>
                </a:cubicBezTo>
                <a:cubicBezTo>
                  <a:pt x="137" y="68"/>
                  <a:pt x="137" y="68"/>
                  <a:pt x="137" y="68"/>
                </a:cubicBezTo>
                <a:cubicBezTo>
                  <a:pt x="137" y="36"/>
                  <a:pt x="137" y="36"/>
                  <a:pt x="137" y="36"/>
                </a:cubicBezTo>
                <a:lnTo>
                  <a:pt x="137" y="35"/>
                </a:lnTo>
                <a:close/>
                <a:moveTo>
                  <a:pt x="40" y="125"/>
                </a:moveTo>
                <a:cubicBezTo>
                  <a:pt x="73" y="125"/>
                  <a:pt x="73" y="125"/>
                  <a:pt x="73" y="125"/>
                </a:cubicBezTo>
                <a:cubicBezTo>
                  <a:pt x="73" y="138"/>
                  <a:pt x="73" y="138"/>
                  <a:pt x="73" y="138"/>
                </a:cubicBezTo>
                <a:cubicBezTo>
                  <a:pt x="40" y="138"/>
                  <a:pt x="40" y="138"/>
                  <a:pt x="40" y="138"/>
                </a:cubicBezTo>
                <a:lnTo>
                  <a:pt x="40" y="125"/>
                </a:lnTo>
                <a:close/>
                <a:moveTo>
                  <a:pt x="90" y="97"/>
                </a:moveTo>
                <a:cubicBezTo>
                  <a:pt x="66" y="74"/>
                  <a:pt x="66" y="74"/>
                  <a:pt x="66" y="74"/>
                </a:cubicBezTo>
                <a:cubicBezTo>
                  <a:pt x="76" y="65"/>
                  <a:pt x="76" y="65"/>
                  <a:pt x="76" y="65"/>
                </a:cubicBezTo>
                <a:cubicBezTo>
                  <a:pt x="99" y="88"/>
                  <a:pt x="99" y="88"/>
                  <a:pt x="99" y="88"/>
                </a:cubicBezTo>
                <a:lnTo>
                  <a:pt x="90" y="97"/>
                </a:lnTo>
                <a:close/>
                <a:moveTo>
                  <a:pt x="140" y="252"/>
                </a:moveTo>
                <a:cubicBezTo>
                  <a:pt x="137" y="251"/>
                  <a:pt x="135" y="250"/>
                  <a:pt x="132" y="248"/>
                </a:cubicBezTo>
                <a:cubicBezTo>
                  <a:pt x="126" y="242"/>
                  <a:pt x="126" y="232"/>
                  <a:pt x="130" y="225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50" y="107"/>
                  <a:pt x="150" y="107"/>
                  <a:pt x="150" y="107"/>
                </a:cubicBezTo>
                <a:cubicBezTo>
                  <a:pt x="160" y="226"/>
                  <a:pt x="160" y="226"/>
                  <a:pt x="160" y="226"/>
                </a:cubicBezTo>
                <a:cubicBezTo>
                  <a:pt x="164" y="233"/>
                  <a:pt x="164" y="242"/>
                  <a:pt x="157" y="248"/>
                </a:cubicBezTo>
                <a:cubicBezTo>
                  <a:pt x="156" y="250"/>
                  <a:pt x="153" y="251"/>
                  <a:pt x="151" y="252"/>
                </a:cubicBezTo>
                <a:cubicBezTo>
                  <a:pt x="147" y="253"/>
                  <a:pt x="143" y="253"/>
                  <a:pt x="140" y="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Freeform 715"/>
          <p:cNvSpPr>
            <a:spLocks noEditPoints="1"/>
          </p:cNvSpPr>
          <p:nvPr/>
        </p:nvSpPr>
        <p:spPr bwMode="auto">
          <a:xfrm>
            <a:off x="6557963" y="2482850"/>
            <a:ext cx="295275" cy="298450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230 w 288"/>
              <a:gd name="T11" fmla="*/ 220 h 288"/>
              <a:gd name="T12" fmla="*/ 201 w 288"/>
              <a:gd name="T13" fmla="*/ 220 h 288"/>
              <a:gd name="T14" fmla="*/ 173 w 288"/>
              <a:gd name="T15" fmla="*/ 220 h 288"/>
              <a:gd name="T16" fmla="*/ 142 w 288"/>
              <a:gd name="T17" fmla="*/ 220 h 288"/>
              <a:gd name="T18" fmla="*/ 114 w 288"/>
              <a:gd name="T19" fmla="*/ 220 h 288"/>
              <a:gd name="T20" fmla="*/ 85 w 288"/>
              <a:gd name="T21" fmla="*/ 220 h 288"/>
              <a:gd name="T22" fmla="*/ 85 w 288"/>
              <a:gd name="T23" fmla="*/ 195 h 288"/>
              <a:gd name="T24" fmla="*/ 57 w 288"/>
              <a:gd name="T25" fmla="*/ 195 h 288"/>
              <a:gd name="T26" fmla="*/ 57 w 288"/>
              <a:gd name="T27" fmla="*/ 98 h 288"/>
              <a:gd name="T28" fmla="*/ 82 w 288"/>
              <a:gd name="T29" fmla="*/ 72 h 288"/>
              <a:gd name="T30" fmla="*/ 148 w 288"/>
              <a:gd name="T31" fmla="*/ 72 h 288"/>
              <a:gd name="T32" fmla="*/ 148 w 288"/>
              <a:gd name="T33" fmla="*/ 97 h 288"/>
              <a:gd name="T34" fmla="*/ 167 w 288"/>
              <a:gd name="T35" fmla="*/ 97 h 288"/>
              <a:gd name="T36" fmla="*/ 173 w 288"/>
              <a:gd name="T37" fmla="*/ 97 h 288"/>
              <a:gd name="T38" fmla="*/ 201 w 288"/>
              <a:gd name="T39" fmla="*/ 97 h 288"/>
              <a:gd name="T40" fmla="*/ 230 w 288"/>
              <a:gd name="T41" fmla="*/ 97 h 288"/>
              <a:gd name="T42" fmla="*/ 230 w 288"/>
              <a:gd name="T43" fmla="*/ 22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5"/>
                  <a:pt x="0" y="144"/>
                </a:cubicBezTo>
                <a:cubicBezTo>
                  <a:pt x="0" y="224"/>
                  <a:pt x="64" y="288"/>
                  <a:pt x="144" y="288"/>
                </a:cubicBezTo>
                <a:cubicBezTo>
                  <a:pt x="223" y="288"/>
                  <a:pt x="288" y="224"/>
                  <a:pt x="288" y="144"/>
                </a:cubicBezTo>
                <a:cubicBezTo>
                  <a:pt x="288" y="65"/>
                  <a:pt x="223" y="0"/>
                  <a:pt x="144" y="0"/>
                </a:cubicBezTo>
                <a:close/>
                <a:moveTo>
                  <a:pt x="230" y="220"/>
                </a:moveTo>
                <a:cubicBezTo>
                  <a:pt x="201" y="220"/>
                  <a:pt x="201" y="220"/>
                  <a:pt x="201" y="220"/>
                </a:cubicBezTo>
                <a:cubicBezTo>
                  <a:pt x="173" y="220"/>
                  <a:pt x="173" y="220"/>
                  <a:pt x="173" y="220"/>
                </a:cubicBezTo>
                <a:cubicBezTo>
                  <a:pt x="142" y="220"/>
                  <a:pt x="142" y="220"/>
                  <a:pt x="142" y="220"/>
                </a:cubicBezTo>
                <a:cubicBezTo>
                  <a:pt x="114" y="220"/>
                  <a:pt x="114" y="220"/>
                  <a:pt x="114" y="220"/>
                </a:cubicBezTo>
                <a:cubicBezTo>
                  <a:pt x="85" y="220"/>
                  <a:pt x="85" y="220"/>
                  <a:pt x="85" y="220"/>
                </a:cubicBezTo>
                <a:cubicBezTo>
                  <a:pt x="85" y="195"/>
                  <a:pt x="85" y="195"/>
                  <a:pt x="85" y="195"/>
                </a:cubicBezTo>
                <a:cubicBezTo>
                  <a:pt x="57" y="195"/>
                  <a:pt x="57" y="195"/>
                  <a:pt x="57" y="195"/>
                </a:cubicBezTo>
                <a:cubicBezTo>
                  <a:pt x="57" y="98"/>
                  <a:pt x="57" y="98"/>
                  <a:pt x="57" y="98"/>
                </a:cubicBezTo>
                <a:cubicBezTo>
                  <a:pt x="82" y="72"/>
                  <a:pt x="82" y="72"/>
                  <a:pt x="82" y="72"/>
                </a:cubicBezTo>
                <a:cubicBezTo>
                  <a:pt x="148" y="72"/>
                  <a:pt x="148" y="72"/>
                  <a:pt x="148" y="72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7" y="97"/>
                  <a:pt x="167" y="97"/>
                  <a:pt x="167" y="97"/>
                </a:cubicBezTo>
                <a:cubicBezTo>
                  <a:pt x="173" y="97"/>
                  <a:pt x="173" y="97"/>
                  <a:pt x="173" y="97"/>
                </a:cubicBezTo>
                <a:cubicBezTo>
                  <a:pt x="201" y="97"/>
                  <a:pt x="201" y="97"/>
                  <a:pt x="201" y="97"/>
                </a:cubicBezTo>
                <a:cubicBezTo>
                  <a:pt x="230" y="97"/>
                  <a:pt x="230" y="97"/>
                  <a:pt x="230" y="97"/>
                </a:cubicBezTo>
                <a:lnTo>
                  <a:pt x="230" y="2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Freeform 723"/>
          <p:cNvSpPr>
            <a:spLocks noEditPoints="1"/>
          </p:cNvSpPr>
          <p:nvPr/>
        </p:nvSpPr>
        <p:spPr bwMode="auto">
          <a:xfrm>
            <a:off x="6516688" y="4968875"/>
            <a:ext cx="295275" cy="295275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229 w 288"/>
              <a:gd name="T11" fmla="*/ 168 h 288"/>
              <a:gd name="T12" fmla="*/ 169 w 288"/>
              <a:gd name="T13" fmla="*/ 227 h 288"/>
              <a:gd name="T14" fmla="*/ 162 w 288"/>
              <a:gd name="T15" fmla="*/ 227 h 288"/>
              <a:gd name="T16" fmla="*/ 80 w 288"/>
              <a:gd name="T17" fmla="*/ 145 h 288"/>
              <a:gd name="T18" fmla="*/ 76 w 288"/>
              <a:gd name="T19" fmla="*/ 137 h 288"/>
              <a:gd name="T20" fmla="*/ 72 w 288"/>
              <a:gd name="T21" fmla="*/ 92 h 288"/>
              <a:gd name="T22" fmla="*/ 75 w 288"/>
              <a:gd name="T23" fmla="*/ 84 h 288"/>
              <a:gd name="T24" fmla="*/ 86 w 288"/>
              <a:gd name="T25" fmla="*/ 74 h 288"/>
              <a:gd name="T26" fmla="*/ 94 w 288"/>
              <a:gd name="T27" fmla="*/ 71 h 288"/>
              <a:gd name="T28" fmla="*/ 138 w 288"/>
              <a:gd name="T29" fmla="*/ 75 h 288"/>
              <a:gd name="T30" fmla="*/ 147 w 288"/>
              <a:gd name="T31" fmla="*/ 79 h 288"/>
              <a:gd name="T32" fmla="*/ 229 w 288"/>
              <a:gd name="T33" fmla="*/ 160 h 288"/>
              <a:gd name="T34" fmla="*/ 229 w 288"/>
              <a:gd name="T35" fmla="*/ 16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5"/>
                  <a:pt x="0" y="144"/>
                </a:cubicBezTo>
                <a:cubicBezTo>
                  <a:pt x="0" y="224"/>
                  <a:pt x="64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29" y="168"/>
                </a:moveTo>
                <a:cubicBezTo>
                  <a:pt x="169" y="227"/>
                  <a:pt x="169" y="227"/>
                  <a:pt x="169" y="227"/>
                </a:cubicBezTo>
                <a:cubicBezTo>
                  <a:pt x="167" y="229"/>
                  <a:pt x="164" y="229"/>
                  <a:pt x="162" y="227"/>
                </a:cubicBezTo>
                <a:cubicBezTo>
                  <a:pt x="80" y="145"/>
                  <a:pt x="80" y="145"/>
                  <a:pt x="80" y="145"/>
                </a:cubicBezTo>
                <a:cubicBezTo>
                  <a:pt x="78" y="143"/>
                  <a:pt x="77" y="140"/>
                  <a:pt x="76" y="137"/>
                </a:cubicBezTo>
                <a:cubicBezTo>
                  <a:pt x="72" y="92"/>
                  <a:pt x="72" y="92"/>
                  <a:pt x="72" y="92"/>
                </a:cubicBezTo>
                <a:cubicBezTo>
                  <a:pt x="72" y="90"/>
                  <a:pt x="74" y="86"/>
                  <a:pt x="75" y="84"/>
                </a:cubicBezTo>
                <a:cubicBezTo>
                  <a:pt x="86" y="74"/>
                  <a:pt x="86" y="74"/>
                  <a:pt x="86" y="74"/>
                </a:cubicBezTo>
                <a:cubicBezTo>
                  <a:pt x="88" y="72"/>
                  <a:pt x="91" y="70"/>
                  <a:pt x="94" y="71"/>
                </a:cubicBezTo>
                <a:cubicBezTo>
                  <a:pt x="138" y="75"/>
                  <a:pt x="138" y="75"/>
                  <a:pt x="138" y="75"/>
                </a:cubicBezTo>
                <a:cubicBezTo>
                  <a:pt x="141" y="75"/>
                  <a:pt x="145" y="77"/>
                  <a:pt x="147" y="79"/>
                </a:cubicBezTo>
                <a:cubicBezTo>
                  <a:pt x="229" y="160"/>
                  <a:pt x="229" y="160"/>
                  <a:pt x="229" y="160"/>
                </a:cubicBezTo>
                <a:cubicBezTo>
                  <a:pt x="231" y="162"/>
                  <a:pt x="231" y="166"/>
                  <a:pt x="229" y="1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481" name="组合 7"/>
          <p:cNvGrpSpPr/>
          <p:nvPr/>
        </p:nvGrpSpPr>
        <p:grpSpPr>
          <a:xfrm>
            <a:off x="1524000" y="431800"/>
            <a:ext cx="9144000" cy="495300"/>
            <a:chOff x="1" y="321273"/>
            <a:chExt cx="9144000" cy="494273"/>
          </a:xfrm>
        </p:grpSpPr>
        <p:sp>
          <p:nvSpPr>
            <p:cNvPr id="5" name="矩形 4"/>
            <p:cNvSpPr/>
            <p:nvPr/>
          </p:nvSpPr>
          <p:spPr>
            <a:xfrm flipV="1">
              <a:off x="1" y="321273"/>
              <a:ext cx="9144000" cy="45719"/>
            </a:xfrm>
            <a:prstGeom prst="rect">
              <a:avLst/>
            </a:prstGeom>
            <a:solidFill>
              <a:srgbClr val="23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" y="321275"/>
              <a:ext cx="2298356" cy="494271"/>
            </a:xfrm>
            <a:custGeom>
              <a:avLst/>
              <a:gdLst>
                <a:gd name="connsiteX0" fmla="*/ 0 w 1940011"/>
                <a:gd name="connsiteY0" fmla="*/ 0 h 654908"/>
                <a:gd name="connsiteX1" fmla="*/ 1940011 w 1940011"/>
                <a:gd name="connsiteY1" fmla="*/ 0 h 654908"/>
                <a:gd name="connsiteX2" fmla="*/ 1940011 w 1940011"/>
                <a:gd name="connsiteY2" fmla="*/ 654908 h 654908"/>
                <a:gd name="connsiteX3" fmla="*/ 0 w 1940011"/>
                <a:gd name="connsiteY3" fmla="*/ 654908 h 654908"/>
                <a:gd name="connsiteX4" fmla="*/ 0 w 1940011"/>
                <a:gd name="connsiteY4" fmla="*/ 0 h 654908"/>
                <a:gd name="connsiteX0-1" fmla="*/ 0 w 2446638"/>
                <a:gd name="connsiteY0-2" fmla="*/ 0 h 654908"/>
                <a:gd name="connsiteX1-3" fmla="*/ 2446638 w 2446638"/>
                <a:gd name="connsiteY1-4" fmla="*/ 0 h 654908"/>
                <a:gd name="connsiteX2-5" fmla="*/ 1940011 w 2446638"/>
                <a:gd name="connsiteY2-6" fmla="*/ 654908 h 654908"/>
                <a:gd name="connsiteX3-7" fmla="*/ 0 w 2446638"/>
                <a:gd name="connsiteY3-8" fmla="*/ 654908 h 654908"/>
                <a:gd name="connsiteX4-9" fmla="*/ 0 w 2446638"/>
                <a:gd name="connsiteY4-10" fmla="*/ 0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46638" h="654908">
                  <a:moveTo>
                    <a:pt x="0" y="0"/>
                  </a:moveTo>
                  <a:lnTo>
                    <a:pt x="2446638" y="0"/>
                  </a:lnTo>
                  <a:lnTo>
                    <a:pt x="1940011" y="654908"/>
                  </a:lnTo>
                  <a:lnTo>
                    <a:pt x="0" y="65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4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Freeform 105"/>
          <p:cNvSpPr>
            <a:spLocks noEditPoints="1"/>
          </p:cNvSpPr>
          <p:nvPr/>
        </p:nvSpPr>
        <p:spPr bwMode="auto">
          <a:xfrm>
            <a:off x="1630363" y="528638"/>
            <a:ext cx="320675" cy="301625"/>
          </a:xfrm>
          <a:custGeom>
            <a:avLst/>
            <a:gdLst>
              <a:gd name="T0" fmla="*/ 68 w 80"/>
              <a:gd name="T1" fmla="*/ 9 h 76"/>
              <a:gd name="T2" fmla="*/ 45 w 80"/>
              <a:gd name="T3" fmla="*/ 0 h 76"/>
              <a:gd name="T4" fmla="*/ 22 w 80"/>
              <a:gd name="T5" fmla="*/ 9 h 76"/>
              <a:gd name="T6" fmla="*/ 13 w 80"/>
              <a:gd name="T7" fmla="*/ 32 h 76"/>
              <a:gd name="T8" fmla="*/ 16 w 80"/>
              <a:gd name="T9" fmla="*/ 47 h 76"/>
              <a:gd name="T10" fmla="*/ 16 w 80"/>
              <a:gd name="T11" fmla="*/ 47 h 76"/>
              <a:gd name="T12" fmla="*/ 4 w 80"/>
              <a:gd name="T13" fmla="*/ 59 h 76"/>
              <a:gd name="T14" fmla="*/ 4 w 80"/>
              <a:gd name="T15" fmla="*/ 73 h 76"/>
              <a:gd name="T16" fmla="*/ 11 w 80"/>
              <a:gd name="T17" fmla="*/ 76 h 76"/>
              <a:gd name="T18" fmla="*/ 18 w 80"/>
              <a:gd name="T19" fmla="*/ 73 h 76"/>
              <a:gd name="T20" fmla="*/ 30 w 80"/>
              <a:gd name="T21" fmla="*/ 61 h 76"/>
              <a:gd name="T22" fmla="*/ 30 w 80"/>
              <a:gd name="T23" fmla="*/ 61 h 76"/>
              <a:gd name="T24" fmla="*/ 45 w 80"/>
              <a:gd name="T25" fmla="*/ 64 h 76"/>
              <a:gd name="T26" fmla="*/ 68 w 80"/>
              <a:gd name="T27" fmla="*/ 55 h 76"/>
              <a:gd name="T28" fmla="*/ 68 w 80"/>
              <a:gd name="T29" fmla="*/ 9 h 76"/>
              <a:gd name="T30" fmla="*/ 59 w 80"/>
              <a:gd name="T31" fmla="*/ 46 h 76"/>
              <a:gd name="T32" fmla="*/ 45 w 80"/>
              <a:gd name="T33" fmla="*/ 52 h 76"/>
              <a:gd name="T34" fmla="*/ 30 w 80"/>
              <a:gd name="T35" fmla="*/ 46 h 76"/>
              <a:gd name="T36" fmla="*/ 24 w 80"/>
              <a:gd name="T37" fmla="*/ 32 h 76"/>
              <a:gd name="T38" fmla="*/ 30 w 80"/>
              <a:gd name="T39" fmla="*/ 18 h 76"/>
              <a:gd name="T40" fmla="*/ 45 w 80"/>
              <a:gd name="T41" fmla="*/ 12 h 76"/>
              <a:gd name="T42" fmla="*/ 59 w 80"/>
              <a:gd name="T43" fmla="*/ 18 h 76"/>
              <a:gd name="T44" fmla="*/ 59 w 80"/>
              <a:gd name="T45" fmla="*/ 4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6">
                <a:moveTo>
                  <a:pt x="68" y="9"/>
                </a:moveTo>
                <a:cubicBezTo>
                  <a:pt x="62" y="3"/>
                  <a:pt x="53" y="0"/>
                  <a:pt x="45" y="0"/>
                </a:cubicBezTo>
                <a:cubicBezTo>
                  <a:pt x="36" y="0"/>
                  <a:pt x="28" y="3"/>
                  <a:pt x="22" y="9"/>
                </a:cubicBezTo>
                <a:cubicBezTo>
                  <a:pt x="16" y="15"/>
                  <a:pt x="13" y="23"/>
                  <a:pt x="13" y="32"/>
                </a:cubicBezTo>
                <a:cubicBezTo>
                  <a:pt x="13" y="37"/>
                  <a:pt x="14" y="42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0" y="69"/>
                  <a:pt x="4" y="73"/>
                </a:cubicBezTo>
                <a:cubicBezTo>
                  <a:pt x="6" y="75"/>
                  <a:pt x="8" y="76"/>
                  <a:pt x="11" y="76"/>
                </a:cubicBezTo>
                <a:cubicBezTo>
                  <a:pt x="13" y="76"/>
                  <a:pt x="16" y="75"/>
                  <a:pt x="18" y="7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5" y="63"/>
                  <a:pt x="40" y="64"/>
                  <a:pt x="45" y="64"/>
                </a:cubicBezTo>
                <a:cubicBezTo>
                  <a:pt x="53" y="64"/>
                  <a:pt x="62" y="61"/>
                  <a:pt x="68" y="55"/>
                </a:cubicBezTo>
                <a:cubicBezTo>
                  <a:pt x="80" y="42"/>
                  <a:pt x="80" y="22"/>
                  <a:pt x="68" y="9"/>
                </a:cubicBezTo>
                <a:close/>
                <a:moveTo>
                  <a:pt x="59" y="46"/>
                </a:moveTo>
                <a:cubicBezTo>
                  <a:pt x="55" y="50"/>
                  <a:pt x="50" y="52"/>
                  <a:pt x="45" y="52"/>
                </a:cubicBezTo>
                <a:cubicBezTo>
                  <a:pt x="39" y="52"/>
                  <a:pt x="34" y="50"/>
                  <a:pt x="30" y="46"/>
                </a:cubicBezTo>
                <a:cubicBezTo>
                  <a:pt x="27" y="43"/>
                  <a:pt x="24" y="37"/>
                  <a:pt x="24" y="32"/>
                </a:cubicBezTo>
                <a:cubicBezTo>
                  <a:pt x="24" y="27"/>
                  <a:pt x="27" y="21"/>
                  <a:pt x="30" y="18"/>
                </a:cubicBezTo>
                <a:cubicBezTo>
                  <a:pt x="34" y="14"/>
                  <a:pt x="39" y="12"/>
                  <a:pt x="45" y="12"/>
                </a:cubicBezTo>
                <a:cubicBezTo>
                  <a:pt x="50" y="12"/>
                  <a:pt x="55" y="14"/>
                  <a:pt x="59" y="18"/>
                </a:cubicBezTo>
                <a:cubicBezTo>
                  <a:pt x="67" y="26"/>
                  <a:pt x="67" y="38"/>
                  <a:pt x="59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5" name="文本框 6"/>
          <p:cNvSpPr txBox="1"/>
          <p:nvPr/>
        </p:nvSpPr>
        <p:spPr>
          <a:xfrm>
            <a:off x="2055813" y="515938"/>
            <a:ext cx="12350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637088" y="2255838"/>
            <a:ext cx="1485900" cy="1552575"/>
          </a:xfrm>
          <a:prstGeom prst="ellipse">
            <a:avLst/>
          </a:pr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5905500" y="2255838"/>
            <a:ext cx="1487488" cy="1552575"/>
          </a:xfrm>
          <a:prstGeom prst="ellipse">
            <a:avLst/>
          </a:prstGeom>
          <a:solidFill>
            <a:srgbClr val="25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637088" y="3543300"/>
            <a:ext cx="1485900" cy="1554163"/>
          </a:xfrm>
          <a:prstGeom prst="ellipse">
            <a:avLst/>
          </a:prstGeom>
          <a:solidFill>
            <a:srgbClr val="767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5905500" y="3543300"/>
            <a:ext cx="1487488" cy="1554163"/>
          </a:xfrm>
          <a:prstGeom prst="ellipse">
            <a:avLst/>
          </a:prstGeom>
          <a:solidFill>
            <a:srgbClr val="4F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490" name="组合 43"/>
          <p:cNvGrpSpPr/>
          <p:nvPr/>
        </p:nvGrpSpPr>
        <p:grpSpPr>
          <a:xfrm>
            <a:off x="4508500" y="2351088"/>
            <a:ext cx="473075" cy="473075"/>
            <a:chOff x="5343799" y="2606766"/>
            <a:chExt cx="675639" cy="675639"/>
          </a:xfrm>
        </p:grpSpPr>
        <p:grpSp>
          <p:nvGrpSpPr>
            <p:cNvPr id="20491" name="组合 83"/>
            <p:cNvGrpSpPr/>
            <p:nvPr/>
          </p:nvGrpSpPr>
          <p:grpSpPr>
            <a:xfrm>
              <a:off x="5343799" y="2606766"/>
              <a:ext cx="675639" cy="675639"/>
              <a:chOff x="5343799" y="2606766"/>
              <a:chExt cx="675639" cy="675639"/>
            </a:xfrm>
          </p:grpSpPr>
          <p:sp>
            <p:nvSpPr>
              <p:cNvPr id="86" name="椭圆 85"/>
              <p:cNvSpPr/>
              <p:nvPr/>
            </p:nvSpPr>
            <p:spPr>
              <a:xfrm>
                <a:off x="5343799" y="2606766"/>
                <a:ext cx="675639" cy="6756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5391333" y="2654300"/>
                <a:ext cx="580571" cy="58057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0494" name="文本框 84"/>
            <p:cNvSpPr txBox="1"/>
            <p:nvPr/>
          </p:nvSpPr>
          <p:spPr>
            <a:xfrm>
              <a:off x="5473707" y="2680636"/>
              <a:ext cx="360315" cy="59129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1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endParaRPr lang="zh-CN" altLang="en-US" sz="21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495" name="组合 44"/>
          <p:cNvGrpSpPr/>
          <p:nvPr/>
        </p:nvGrpSpPr>
        <p:grpSpPr>
          <a:xfrm>
            <a:off x="6919913" y="2317750"/>
            <a:ext cx="473075" cy="473075"/>
            <a:chOff x="5343799" y="2606766"/>
            <a:chExt cx="675639" cy="675639"/>
          </a:xfrm>
        </p:grpSpPr>
        <p:grpSp>
          <p:nvGrpSpPr>
            <p:cNvPr id="20496" name="组合 79"/>
            <p:cNvGrpSpPr/>
            <p:nvPr/>
          </p:nvGrpSpPr>
          <p:grpSpPr>
            <a:xfrm>
              <a:off x="5343799" y="2606766"/>
              <a:ext cx="675639" cy="675639"/>
              <a:chOff x="5343799" y="2606766"/>
              <a:chExt cx="675639" cy="675639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5343799" y="2606766"/>
                <a:ext cx="675639" cy="6756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5391333" y="2654300"/>
                <a:ext cx="580571" cy="58057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0499" name="文本框 80"/>
            <p:cNvSpPr txBox="1"/>
            <p:nvPr/>
          </p:nvSpPr>
          <p:spPr>
            <a:xfrm>
              <a:off x="5444678" y="2738693"/>
              <a:ext cx="360315" cy="52600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</a:t>
              </a:r>
              <a:endParaRPr lang="zh-CN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500" name="组合 45"/>
          <p:cNvGrpSpPr/>
          <p:nvPr/>
        </p:nvGrpSpPr>
        <p:grpSpPr>
          <a:xfrm>
            <a:off x="4508500" y="4624388"/>
            <a:ext cx="473075" cy="475889"/>
            <a:chOff x="5343799" y="2606766"/>
            <a:chExt cx="675639" cy="679853"/>
          </a:xfrm>
        </p:grpSpPr>
        <p:grpSp>
          <p:nvGrpSpPr>
            <p:cNvPr id="20501" name="组合 75"/>
            <p:cNvGrpSpPr/>
            <p:nvPr/>
          </p:nvGrpSpPr>
          <p:grpSpPr>
            <a:xfrm>
              <a:off x="5343799" y="2606766"/>
              <a:ext cx="675639" cy="675639"/>
              <a:chOff x="5343799" y="2606766"/>
              <a:chExt cx="675639" cy="675639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5343799" y="2606766"/>
                <a:ext cx="675639" cy="6756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5391333" y="2654300"/>
                <a:ext cx="580571" cy="58057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0504" name="文本框 76"/>
            <p:cNvSpPr txBox="1"/>
            <p:nvPr/>
          </p:nvSpPr>
          <p:spPr>
            <a:xfrm>
              <a:off x="5488219" y="2695152"/>
              <a:ext cx="360315" cy="59146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1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  <a:endParaRPr lang="zh-CN" altLang="en-US" sz="21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505" name="组合 46"/>
          <p:cNvGrpSpPr/>
          <p:nvPr/>
        </p:nvGrpSpPr>
        <p:grpSpPr>
          <a:xfrm>
            <a:off x="6924675" y="4624388"/>
            <a:ext cx="473075" cy="473075"/>
            <a:chOff x="5343799" y="2606766"/>
            <a:chExt cx="675639" cy="675639"/>
          </a:xfrm>
        </p:grpSpPr>
        <p:grpSp>
          <p:nvGrpSpPr>
            <p:cNvPr id="20506" name="组合 71"/>
            <p:cNvGrpSpPr/>
            <p:nvPr/>
          </p:nvGrpSpPr>
          <p:grpSpPr>
            <a:xfrm>
              <a:off x="5343799" y="2606766"/>
              <a:ext cx="675639" cy="675639"/>
              <a:chOff x="5343799" y="2606766"/>
              <a:chExt cx="675639" cy="675639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5343799" y="2606766"/>
                <a:ext cx="675639" cy="6756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5391333" y="2654300"/>
                <a:ext cx="580571" cy="58057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0509" name="文本框 72"/>
            <p:cNvSpPr txBox="1"/>
            <p:nvPr/>
          </p:nvSpPr>
          <p:spPr>
            <a:xfrm>
              <a:off x="5473707" y="2724179"/>
              <a:ext cx="360315" cy="52600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</a:t>
              </a:r>
              <a:endParaRPr lang="zh-CN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0510" name="文本框 47"/>
          <p:cNvSpPr txBox="1"/>
          <p:nvPr/>
        </p:nvSpPr>
        <p:spPr>
          <a:xfrm>
            <a:off x="4778375" y="2908300"/>
            <a:ext cx="1127125" cy="321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5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Keywords</a:t>
            </a:r>
            <a:endParaRPr lang="zh-CN" altLang="en-US" sz="15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511" name="文本框 48"/>
          <p:cNvSpPr txBox="1"/>
          <p:nvPr/>
        </p:nvSpPr>
        <p:spPr>
          <a:xfrm>
            <a:off x="6122988" y="2908300"/>
            <a:ext cx="1119187" cy="321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5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Keywords</a:t>
            </a:r>
            <a:endParaRPr lang="zh-CN" altLang="en-US" sz="15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512" name="文本框 49"/>
          <p:cNvSpPr txBox="1"/>
          <p:nvPr/>
        </p:nvSpPr>
        <p:spPr>
          <a:xfrm>
            <a:off x="4778375" y="4178300"/>
            <a:ext cx="112712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5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Keywords</a:t>
            </a:r>
            <a:endParaRPr lang="zh-CN" altLang="en-US" sz="15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5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513" name="文本框 50"/>
          <p:cNvSpPr txBox="1"/>
          <p:nvPr/>
        </p:nvSpPr>
        <p:spPr>
          <a:xfrm>
            <a:off x="6122988" y="4178300"/>
            <a:ext cx="1119187" cy="321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5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Keywords</a:t>
            </a:r>
            <a:endParaRPr lang="zh-CN" altLang="en-US" sz="15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0514" name="组合 51"/>
          <p:cNvGrpSpPr/>
          <p:nvPr/>
        </p:nvGrpSpPr>
        <p:grpSpPr>
          <a:xfrm>
            <a:off x="1731963" y="2532063"/>
            <a:ext cx="2784475" cy="674807"/>
            <a:chOff x="-26393" y="2499585"/>
            <a:chExt cx="3982744" cy="967093"/>
          </a:xfrm>
        </p:grpSpPr>
        <p:sp>
          <p:nvSpPr>
            <p:cNvPr id="68" name="半闭框 67"/>
            <p:cNvSpPr/>
            <p:nvPr/>
          </p:nvSpPr>
          <p:spPr>
            <a:xfrm rot="18900000">
              <a:off x="3564465" y="3073459"/>
              <a:ext cx="391886" cy="391886"/>
            </a:xfrm>
            <a:prstGeom prst="halfFrame">
              <a:avLst>
                <a:gd name="adj1" fmla="val 23258"/>
                <a:gd name="adj2" fmla="val 20739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0516" name="组合 68"/>
            <p:cNvGrpSpPr/>
            <p:nvPr/>
          </p:nvGrpSpPr>
          <p:grpSpPr>
            <a:xfrm>
              <a:off x="-26393" y="2499585"/>
              <a:ext cx="3643961" cy="967093"/>
              <a:chOff x="-26393" y="2499585"/>
              <a:chExt cx="3643961" cy="967093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-26393" y="2873329"/>
                <a:ext cx="3544052" cy="5933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  <a:sym typeface="+mn-ea"/>
                  </a:rPr>
                  <a:t>Add your words here,according to your need to draw the text box size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endParaRPr>
              </a:p>
            </p:txBody>
          </p:sp>
          <p:sp>
            <p:nvSpPr>
              <p:cNvPr id="20518" name="文本框 70"/>
              <p:cNvSpPr txBox="1"/>
              <p:nvPr/>
            </p:nvSpPr>
            <p:spPr>
              <a:xfrm>
                <a:off x="2044452" y="2499585"/>
                <a:ext cx="1573116" cy="46139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zh-CN" altLang="en-US" sz="15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 title</a:t>
                </a:r>
                <a:endParaRPr lang="zh-CN" altLang="en-US" sz="15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20519" name="组合 52"/>
          <p:cNvGrpSpPr/>
          <p:nvPr/>
        </p:nvGrpSpPr>
        <p:grpSpPr>
          <a:xfrm>
            <a:off x="1733550" y="3798888"/>
            <a:ext cx="2782888" cy="689184"/>
            <a:chOff x="-24577" y="4312865"/>
            <a:chExt cx="3980928" cy="986742"/>
          </a:xfrm>
        </p:grpSpPr>
        <p:sp>
          <p:nvSpPr>
            <p:cNvPr id="64" name="半闭框 63"/>
            <p:cNvSpPr/>
            <p:nvPr/>
          </p:nvSpPr>
          <p:spPr>
            <a:xfrm rot="18900000">
              <a:off x="3564465" y="4906925"/>
              <a:ext cx="391886" cy="391886"/>
            </a:xfrm>
            <a:prstGeom prst="halfFrame">
              <a:avLst>
                <a:gd name="adj1" fmla="val 23258"/>
                <a:gd name="adj2" fmla="val 20739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0521" name="组合 64"/>
            <p:cNvGrpSpPr/>
            <p:nvPr/>
          </p:nvGrpSpPr>
          <p:grpSpPr>
            <a:xfrm>
              <a:off x="-24577" y="4312865"/>
              <a:ext cx="3642145" cy="986742"/>
              <a:chOff x="-24577" y="4312865"/>
              <a:chExt cx="3642145" cy="986742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-24577" y="4706832"/>
                <a:ext cx="3542235" cy="592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  <a:sym typeface="+mn-ea"/>
                  </a:rPr>
                  <a:t>Add your words here,according to your need to draw the text box size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endParaRPr>
              </a:p>
            </p:txBody>
          </p:sp>
          <p:sp>
            <p:nvSpPr>
              <p:cNvPr id="20523" name="文本框 66"/>
              <p:cNvSpPr txBox="1"/>
              <p:nvPr/>
            </p:nvSpPr>
            <p:spPr>
              <a:xfrm>
                <a:off x="2044452" y="4312865"/>
                <a:ext cx="1573116" cy="46094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zh-CN" altLang="en-US" sz="15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 title</a:t>
                </a:r>
                <a:endParaRPr lang="zh-CN" altLang="en-US" sz="15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20524" name="组合 53"/>
          <p:cNvGrpSpPr/>
          <p:nvPr/>
        </p:nvGrpSpPr>
        <p:grpSpPr>
          <a:xfrm>
            <a:off x="7483475" y="2452688"/>
            <a:ext cx="2855913" cy="666962"/>
            <a:chOff x="8200368" y="2387252"/>
            <a:chExt cx="4083993" cy="955213"/>
          </a:xfrm>
        </p:grpSpPr>
        <p:sp>
          <p:nvSpPr>
            <p:cNvPr id="60" name="半闭框 59"/>
            <p:cNvSpPr/>
            <p:nvPr/>
          </p:nvSpPr>
          <p:spPr>
            <a:xfrm rot="8100000">
              <a:off x="8200368" y="2949789"/>
              <a:ext cx="391886" cy="391886"/>
            </a:xfrm>
            <a:prstGeom prst="halfFrame">
              <a:avLst>
                <a:gd name="adj1" fmla="val 23258"/>
                <a:gd name="adj2" fmla="val 20739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0526" name="组合 60"/>
            <p:cNvGrpSpPr/>
            <p:nvPr/>
          </p:nvGrpSpPr>
          <p:grpSpPr>
            <a:xfrm>
              <a:off x="8639133" y="2387252"/>
              <a:ext cx="3645228" cy="955213"/>
              <a:chOff x="8639133" y="2387252"/>
              <a:chExt cx="3645228" cy="955213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8681815" y="2749511"/>
                <a:ext cx="3602546" cy="592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  <a:sym typeface="+mn-ea"/>
                  </a:rPr>
                  <a:t>Add your words here,according to your need to draw the text box size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endParaRPr>
              </a:p>
            </p:txBody>
          </p:sp>
          <p:sp>
            <p:nvSpPr>
              <p:cNvPr id="20528" name="文本框 62"/>
              <p:cNvSpPr txBox="1"/>
              <p:nvPr/>
            </p:nvSpPr>
            <p:spPr>
              <a:xfrm>
                <a:off x="8639133" y="2387252"/>
                <a:ext cx="1632815" cy="46108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zh-CN" altLang="en-US" sz="15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 title</a:t>
                </a:r>
                <a:endParaRPr lang="zh-CN" altLang="en-US" sz="15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20529" name="组合 54"/>
          <p:cNvGrpSpPr/>
          <p:nvPr/>
        </p:nvGrpSpPr>
        <p:grpSpPr>
          <a:xfrm>
            <a:off x="7448550" y="3771900"/>
            <a:ext cx="2890838" cy="717550"/>
            <a:chOff x="8151106" y="4273102"/>
            <a:chExt cx="4134227" cy="1025709"/>
          </a:xfrm>
        </p:grpSpPr>
        <p:sp>
          <p:nvSpPr>
            <p:cNvPr id="56" name="半闭框 55"/>
            <p:cNvSpPr/>
            <p:nvPr/>
          </p:nvSpPr>
          <p:spPr>
            <a:xfrm rot="8100000">
              <a:off x="8151106" y="4906925"/>
              <a:ext cx="391886" cy="391886"/>
            </a:xfrm>
            <a:prstGeom prst="halfFrame">
              <a:avLst>
                <a:gd name="adj1" fmla="val 23258"/>
                <a:gd name="adj2" fmla="val 20739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0531" name="组合 56"/>
            <p:cNvGrpSpPr/>
            <p:nvPr/>
          </p:nvGrpSpPr>
          <p:grpSpPr>
            <a:xfrm>
              <a:off x="8581077" y="4273102"/>
              <a:ext cx="3704256" cy="1025170"/>
              <a:chOff x="8581077" y="4273102"/>
              <a:chExt cx="3704256" cy="1025170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8631932" y="4706447"/>
                <a:ext cx="3653401" cy="5918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  <a:sym typeface="+mn-ea"/>
                  </a:rPr>
                  <a:t>Add your words here,according to your need to draw the text box size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endParaRPr>
              </a:p>
            </p:txBody>
          </p:sp>
          <p:sp>
            <p:nvSpPr>
              <p:cNvPr id="20533" name="文本框 58"/>
              <p:cNvSpPr txBox="1"/>
              <p:nvPr/>
            </p:nvSpPr>
            <p:spPr>
              <a:xfrm>
                <a:off x="8581077" y="4273102"/>
                <a:ext cx="1691844" cy="4602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zh-CN" altLang="en-US" sz="15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 title</a:t>
                </a:r>
                <a:endParaRPr lang="zh-CN" altLang="en-US" sz="15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1505" name="组合 7"/>
          <p:cNvGrpSpPr/>
          <p:nvPr/>
        </p:nvGrpSpPr>
        <p:grpSpPr>
          <a:xfrm>
            <a:off x="1524000" y="431800"/>
            <a:ext cx="9144000" cy="495300"/>
            <a:chOff x="1" y="321273"/>
            <a:chExt cx="9144000" cy="494273"/>
          </a:xfrm>
        </p:grpSpPr>
        <p:sp>
          <p:nvSpPr>
            <p:cNvPr id="5" name="矩形 4"/>
            <p:cNvSpPr/>
            <p:nvPr/>
          </p:nvSpPr>
          <p:spPr>
            <a:xfrm flipV="1">
              <a:off x="1" y="321273"/>
              <a:ext cx="9144000" cy="45719"/>
            </a:xfrm>
            <a:prstGeom prst="rect">
              <a:avLst/>
            </a:prstGeom>
            <a:solidFill>
              <a:srgbClr val="23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" y="321275"/>
              <a:ext cx="2298356" cy="494271"/>
            </a:xfrm>
            <a:custGeom>
              <a:avLst/>
              <a:gdLst>
                <a:gd name="connsiteX0" fmla="*/ 0 w 1940011"/>
                <a:gd name="connsiteY0" fmla="*/ 0 h 654908"/>
                <a:gd name="connsiteX1" fmla="*/ 1940011 w 1940011"/>
                <a:gd name="connsiteY1" fmla="*/ 0 h 654908"/>
                <a:gd name="connsiteX2" fmla="*/ 1940011 w 1940011"/>
                <a:gd name="connsiteY2" fmla="*/ 654908 h 654908"/>
                <a:gd name="connsiteX3" fmla="*/ 0 w 1940011"/>
                <a:gd name="connsiteY3" fmla="*/ 654908 h 654908"/>
                <a:gd name="connsiteX4" fmla="*/ 0 w 1940011"/>
                <a:gd name="connsiteY4" fmla="*/ 0 h 654908"/>
                <a:gd name="connsiteX0-1" fmla="*/ 0 w 2446638"/>
                <a:gd name="connsiteY0-2" fmla="*/ 0 h 654908"/>
                <a:gd name="connsiteX1-3" fmla="*/ 2446638 w 2446638"/>
                <a:gd name="connsiteY1-4" fmla="*/ 0 h 654908"/>
                <a:gd name="connsiteX2-5" fmla="*/ 1940011 w 2446638"/>
                <a:gd name="connsiteY2-6" fmla="*/ 654908 h 654908"/>
                <a:gd name="connsiteX3-7" fmla="*/ 0 w 2446638"/>
                <a:gd name="connsiteY3-8" fmla="*/ 654908 h 654908"/>
                <a:gd name="connsiteX4-9" fmla="*/ 0 w 2446638"/>
                <a:gd name="connsiteY4-10" fmla="*/ 0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46638" h="654908">
                  <a:moveTo>
                    <a:pt x="0" y="0"/>
                  </a:moveTo>
                  <a:lnTo>
                    <a:pt x="2446638" y="0"/>
                  </a:lnTo>
                  <a:lnTo>
                    <a:pt x="1940011" y="654908"/>
                  </a:lnTo>
                  <a:lnTo>
                    <a:pt x="0" y="65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4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Freeform 105"/>
          <p:cNvSpPr>
            <a:spLocks noEditPoints="1"/>
          </p:cNvSpPr>
          <p:nvPr/>
        </p:nvSpPr>
        <p:spPr bwMode="auto">
          <a:xfrm>
            <a:off x="1630363" y="528638"/>
            <a:ext cx="320675" cy="301625"/>
          </a:xfrm>
          <a:custGeom>
            <a:avLst/>
            <a:gdLst>
              <a:gd name="T0" fmla="*/ 68 w 80"/>
              <a:gd name="T1" fmla="*/ 9 h 76"/>
              <a:gd name="T2" fmla="*/ 45 w 80"/>
              <a:gd name="T3" fmla="*/ 0 h 76"/>
              <a:gd name="T4" fmla="*/ 22 w 80"/>
              <a:gd name="T5" fmla="*/ 9 h 76"/>
              <a:gd name="T6" fmla="*/ 13 w 80"/>
              <a:gd name="T7" fmla="*/ 32 h 76"/>
              <a:gd name="T8" fmla="*/ 16 w 80"/>
              <a:gd name="T9" fmla="*/ 47 h 76"/>
              <a:gd name="T10" fmla="*/ 16 w 80"/>
              <a:gd name="T11" fmla="*/ 47 h 76"/>
              <a:gd name="T12" fmla="*/ 4 w 80"/>
              <a:gd name="T13" fmla="*/ 59 h 76"/>
              <a:gd name="T14" fmla="*/ 4 w 80"/>
              <a:gd name="T15" fmla="*/ 73 h 76"/>
              <a:gd name="T16" fmla="*/ 11 w 80"/>
              <a:gd name="T17" fmla="*/ 76 h 76"/>
              <a:gd name="T18" fmla="*/ 18 w 80"/>
              <a:gd name="T19" fmla="*/ 73 h 76"/>
              <a:gd name="T20" fmla="*/ 30 w 80"/>
              <a:gd name="T21" fmla="*/ 61 h 76"/>
              <a:gd name="T22" fmla="*/ 30 w 80"/>
              <a:gd name="T23" fmla="*/ 61 h 76"/>
              <a:gd name="T24" fmla="*/ 45 w 80"/>
              <a:gd name="T25" fmla="*/ 64 h 76"/>
              <a:gd name="T26" fmla="*/ 68 w 80"/>
              <a:gd name="T27" fmla="*/ 55 h 76"/>
              <a:gd name="T28" fmla="*/ 68 w 80"/>
              <a:gd name="T29" fmla="*/ 9 h 76"/>
              <a:gd name="T30" fmla="*/ 59 w 80"/>
              <a:gd name="T31" fmla="*/ 46 h 76"/>
              <a:gd name="T32" fmla="*/ 45 w 80"/>
              <a:gd name="T33" fmla="*/ 52 h 76"/>
              <a:gd name="T34" fmla="*/ 30 w 80"/>
              <a:gd name="T35" fmla="*/ 46 h 76"/>
              <a:gd name="T36" fmla="*/ 24 w 80"/>
              <a:gd name="T37" fmla="*/ 32 h 76"/>
              <a:gd name="T38" fmla="*/ 30 w 80"/>
              <a:gd name="T39" fmla="*/ 18 h 76"/>
              <a:gd name="T40" fmla="*/ 45 w 80"/>
              <a:gd name="T41" fmla="*/ 12 h 76"/>
              <a:gd name="T42" fmla="*/ 59 w 80"/>
              <a:gd name="T43" fmla="*/ 18 h 76"/>
              <a:gd name="T44" fmla="*/ 59 w 80"/>
              <a:gd name="T45" fmla="*/ 4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6">
                <a:moveTo>
                  <a:pt x="68" y="9"/>
                </a:moveTo>
                <a:cubicBezTo>
                  <a:pt x="62" y="3"/>
                  <a:pt x="53" y="0"/>
                  <a:pt x="45" y="0"/>
                </a:cubicBezTo>
                <a:cubicBezTo>
                  <a:pt x="36" y="0"/>
                  <a:pt x="28" y="3"/>
                  <a:pt x="22" y="9"/>
                </a:cubicBezTo>
                <a:cubicBezTo>
                  <a:pt x="16" y="15"/>
                  <a:pt x="13" y="23"/>
                  <a:pt x="13" y="32"/>
                </a:cubicBezTo>
                <a:cubicBezTo>
                  <a:pt x="13" y="37"/>
                  <a:pt x="14" y="42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0" y="69"/>
                  <a:pt x="4" y="73"/>
                </a:cubicBezTo>
                <a:cubicBezTo>
                  <a:pt x="6" y="75"/>
                  <a:pt x="8" y="76"/>
                  <a:pt x="11" y="76"/>
                </a:cubicBezTo>
                <a:cubicBezTo>
                  <a:pt x="13" y="76"/>
                  <a:pt x="16" y="75"/>
                  <a:pt x="18" y="7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5" y="63"/>
                  <a:pt x="40" y="64"/>
                  <a:pt x="45" y="64"/>
                </a:cubicBezTo>
                <a:cubicBezTo>
                  <a:pt x="53" y="64"/>
                  <a:pt x="62" y="61"/>
                  <a:pt x="68" y="55"/>
                </a:cubicBezTo>
                <a:cubicBezTo>
                  <a:pt x="80" y="42"/>
                  <a:pt x="80" y="22"/>
                  <a:pt x="68" y="9"/>
                </a:cubicBezTo>
                <a:close/>
                <a:moveTo>
                  <a:pt x="59" y="46"/>
                </a:moveTo>
                <a:cubicBezTo>
                  <a:pt x="55" y="50"/>
                  <a:pt x="50" y="52"/>
                  <a:pt x="45" y="52"/>
                </a:cubicBezTo>
                <a:cubicBezTo>
                  <a:pt x="39" y="52"/>
                  <a:pt x="34" y="50"/>
                  <a:pt x="30" y="46"/>
                </a:cubicBezTo>
                <a:cubicBezTo>
                  <a:pt x="27" y="43"/>
                  <a:pt x="24" y="37"/>
                  <a:pt x="24" y="32"/>
                </a:cubicBezTo>
                <a:cubicBezTo>
                  <a:pt x="24" y="27"/>
                  <a:pt x="27" y="21"/>
                  <a:pt x="30" y="18"/>
                </a:cubicBezTo>
                <a:cubicBezTo>
                  <a:pt x="34" y="14"/>
                  <a:pt x="39" y="12"/>
                  <a:pt x="45" y="12"/>
                </a:cubicBezTo>
                <a:cubicBezTo>
                  <a:pt x="50" y="12"/>
                  <a:pt x="55" y="14"/>
                  <a:pt x="59" y="18"/>
                </a:cubicBezTo>
                <a:cubicBezTo>
                  <a:pt x="67" y="26"/>
                  <a:pt x="67" y="38"/>
                  <a:pt x="59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9" name="文本框 6"/>
          <p:cNvSpPr txBox="1"/>
          <p:nvPr/>
        </p:nvSpPr>
        <p:spPr>
          <a:xfrm>
            <a:off x="2055813" y="515938"/>
            <a:ext cx="12350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316163" y="2063750"/>
            <a:ext cx="2582863" cy="3395663"/>
          </a:xfrm>
          <a:prstGeom prst="rect">
            <a:avLst/>
          </a:pr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Freeform 362"/>
          <p:cNvSpPr>
            <a:spLocks noEditPoints="1"/>
          </p:cNvSpPr>
          <p:nvPr/>
        </p:nvSpPr>
        <p:spPr bwMode="auto">
          <a:xfrm>
            <a:off x="3068638" y="2638425"/>
            <a:ext cx="1060450" cy="754063"/>
          </a:xfrm>
          <a:custGeom>
            <a:avLst/>
            <a:gdLst>
              <a:gd name="T0" fmla="*/ 279 w 288"/>
              <a:gd name="T1" fmla="*/ 24 h 204"/>
              <a:gd name="T2" fmla="*/ 219 w 288"/>
              <a:gd name="T3" fmla="*/ 24 h 204"/>
              <a:gd name="T4" fmla="*/ 219 w 288"/>
              <a:gd name="T5" fmla="*/ 24 h 204"/>
              <a:gd name="T6" fmla="*/ 211 w 288"/>
              <a:gd name="T7" fmla="*/ 8 h 204"/>
              <a:gd name="T8" fmla="*/ 199 w 288"/>
              <a:gd name="T9" fmla="*/ 0 h 204"/>
              <a:gd name="T10" fmla="*/ 89 w 288"/>
              <a:gd name="T11" fmla="*/ 0 h 204"/>
              <a:gd name="T12" fmla="*/ 77 w 288"/>
              <a:gd name="T13" fmla="*/ 8 h 204"/>
              <a:gd name="T14" fmla="*/ 68 w 288"/>
              <a:gd name="T15" fmla="*/ 24 h 204"/>
              <a:gd name="T16" fmla="*/ 68 w 288"/>
              <a:gd name="T17" fmla="*/ 24 h 204"/>
              <a:gd name="T18" fmla="*/ 9 w 288"/>
              <a:gd name="T19" fmla="*/ 24 h 204"/>
              <a:gd name="T20" fmla="*/ 0 w 288"/>
              <a:gd name="T21" fmla="*/ 33 h 204"/>
              <a:gd name="T22" fmla="*/ 0 w 288"/>
              <a:gd name="T23" fmla="*/ 195 h 204"/>
              <a:gd name="T24" fmla="*/ 9 w 288"/>
              <a:gd name="T25" fmla="*/ 204 h 204"/>
              <a:gd name="T26" fmla="*/ 279 w 288"/>
              <a:gd name="T27" fmla="*/ 204 h 204"/>
              <a:gd name="T28" fmla="*/ 288 w 288"/>
              <a:gd name="T29" fmla="*/ 195 h 204"/>
              <a:gd name="T30" fmla="*/ 288 w 288"/>
              <a:gd name="T31" fmla="*/ 33 h 204"/>
              <a:gd name="T32" fmla="*/ 279 w 288"/>
              <a:gd name="T33" fmla="*/ 24 h 204"/>
              <a:gd name="T34" fmla="*/ 144 w 288"/>
              <a:gd name="T35" fmla="*/ 175 h 204"/>
              <a:gd name="T36" fmla="*/ 82 w 288"/>
              <a:gd name="T37" fmla="*/ 113 h 204"/>
              <a:gd name="T38" fmla="*/ 144 w 288"/>
              <a:gd name="T39" fmla="*/ 51 h 204"/>
              <a:gd name="T40" fmla="*/ 206 w 288"/>
              <a:gd name="T41" fmla="*/ 113 h 204"/>
              <a:gd name="T42" fmla="*/ 144 w 288"/>
              <a:gd name="T43" fmla="*/ 175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8" h="204">
                <a:moveTo>
                  <a:pt x="279" y="24"/>
                </a:moveTo>
                <a:cubicBezTo>
                  <a:pt x="219" y="24"/>
                  <a:pt x="219" y="24"/>
                  <a:pt x="219" y="24"/>
                </a:cubicBezTo>
                <a:cubicBezTo>
                  <a:pt x="219" y="24"/>
                  <a:pt x="219" y="24"/>
                  <a:pt x="219" y="24"/>
                </a:cubicBezTo>
                <a:cubicBezTo>
                  <a:pt x="211" y="8"/>
                  <a:pt x="211" y="8"/>
                  <a:pt x="211" y="8"/>
                </a:cubicBezTo>
                <a:cubicBezTo>
                  <a:pt x="209" y="3"/>
                  <a:pt x="204" y="0"/>
                  <a:pt x="199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4" y="0"/>
                  <a:pt x="79" y="3"/>
                  <a:pt x="77" y="8"/>
                </a:cubicBezTo>
                <a:cubicBezTo>
                  <a:pt x="68" y="24"/>
                  <a:pt x="68" y="24"/>
                  <a:pt x="68" y="24"/>
                </a:cubicBezTo>
                <a:cubicBezTo>
                  <a:pt x="68" y="24"/>
                  <a:pt x="68" y="24"/>
                  <a:pt x="68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4" y="24"/>
                  <a:pt x="0" y="28"/>
                  <a:pt x="0" y="33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200"/>
                  <a:pt x="4" y="204"/>
                  <a:pt x="9" y="204"/>
                </a:cubicBezTo>
                <a:cubicBezTo>
                  <a:pt x="279" y="204"/>
                  <a:pt x="279" y="204"/>
                  <a:pt x="279" y="204"/>
                </a:cubicBezTo>
                <a:cubicBezTo>
                  <a:pt x="284" y="204"/>
                  <a:pt x="288" y="200"/>
                  <a:pt x="288" y="195"/>
                </a:cubicBezTo>
                <a:cubicBezTo>
                  <a:pt x="288" y="33"/>
                  <a:pt x="288" y="33"/>
                  <a:pt x="288" y="33"/>
                </a:cubicBezTo>
                <a:cubicBezTo>
                  <a:pt x="288" y="28"/>
                  <a:pt x="284" y="24"/>
                  <a:pt x="279" y="24"/>
                </a:cubicBezTo>
                <a:close/>
                <a:moveTo>
                  <a:pt x="144" y="175"/>
                </a:moveTo>
                <a:cubicBezTo>
                  <a:pt x="109" y="175"/>
                  <a:pt x="82" y="147"/>
                  <a:pt x="82" y="113"/>
                </a:cubicBezTo>
                <a:cubicBezTo>
                  <a:pt x="82" y="78"/>
                  <a:pt x="109" y="51"/>
                  <a:pt x="144" y="51"/>
                </a:cubicBezTo>
                <a:cubicBezTo>
                  <a:pt x="178" y="51"/>
                  <a:pt x="206" y="78"/>
                  <a:pt x="206" y="113"/>
                </a:cubicBezTo>
                <a:cubicBezTo>
                  <a:pt x="206" y="147"/>
                  <a:pt x="178" y="175"/>
                  <a:pt x="144" y="1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000375" y="3427413"/>
            <a:ext cx="121443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350" b="1" kern="1200" cap="none" spc="0" normalizeH="0" baseline="0" noProof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1350" b="1" kern="1200" cap="none" spc="0" normalizeH="0" baseline="0" noProof="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513" name="文本框 27"/>
          <p:cNvSpPr txBox="1"/>
          <p:nvPr/>
        </p:nvSpPr>
        <p:spPr>
          <a:xfrm>
            <a:off x="2824163" y="4098925"/>
            <a:ext cx="1566862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en-US" altLang="zh-CN" sz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514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3313" y="2058988"/>
            <a:ext cx="2546350" cy="17002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5" name="图片 29"/>
          <p:cNvPicPr>
            <a:picLocks noChangeAspect="1"/>
          </p:cNvPicPr>
          <p:nvPr/>
        </p:nvPicPr>
        <p:blipFill>
          <a:blip r:embed="rId2"/>
          <a:srcRect t="-650"/>
          <a:stretch>
            <a:fillRect/>
          </a:stretch>
        </p:blipFill>
        <p:spPr>
          <a:xfrm>
            <a:off x="4913313" y="3748088"/>
            <a:ext cx="2546350" cy="1711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6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663" y="2058988"/>
            <a:ext cx="2520950" cy="1712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7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663" y="3756025"/>
            <a:ext cx="2520950" cy="17002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86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圆角矩形 4"/>
          <p:cNvSpPr/>
          <p:nvPr/>
        </p:nvSpPr>
        <p:spPr>
          <a:xfrm flipH="1">
            <a:off x="2628900" y="2695575"/>
            <a:ext cx="3681413" cy="2076450"/>
          </a:xfrm>
          <a:custGeom>
            <a:avLst/>
            <a:gdLst>
              <a:gd name="connsiteX0" fmla="*/ 0 w 6510528"/>
              <a:gd name="connsiteY0" fmla="*/ 288703 h 3048924"/>
              <a:gd name="connsiteX1" fmla="*/ 288703 w 6510528"/>
              <a:gd name="connsiteY1" fmla="*/ 0 h 3048924"/>
              <a:gd name="connsiteX2" fmla="*/ 6221825 w 6510528"/>
              <a:gd name="connsiteY2" fmla="*/ 0 h 3048924"/>
              <a:gd name="connsiteX3" fmla="*/ 6510528 w 6510528"/>
              <a:gd name="connsiteY3" fmla="*/ 288703 h 3048924"/>
              <a:gd name="connsiteX4" fmla="*/ 6510528 w 6510528"/>
              <a:gd name="connsiteY4" fmla="*/ 2760221 h 3048924"/>
              <a:gd name="connsiteX5" fmla="*/ 6221825 w 6510528"/>
              <a:gd name="connsiteY5" fmla="*/ 3048924 h 3048924"/>
              <a:gd name="connsiteX6" fmla="*/ 288703 w 6510528"/>
              <a:gd name="connsiteY6" fmla="*/ 3048924 h 3048924"/>
              <a:gd name="connsiteX7" fmla="*/ 0 w 6510528"/>
              <a:gd name="connsiteY7" fmla="*/ 2760221 h 3048924"/>
              <a:gd name="connsiteX8" fmla="*/ 0 w 6510528"/>
              <a:gd name="connsiteY8" fmla="*/ 288703 h 3048924"/>
              <a:gd name="connsiteX0-1" fmla="*/ 0 w 6510528"/>
              <a:gd name="connsiteY0-2" fmla="*/ 288703 h 3058068"/>
              <a:gd name="connsiteX1-3" fmla="*/ 288703 w 6510528"/>
              <a:gd name="connsiteY1-4" fmla="*/ 0 h 3058068"/>
              <a:gd name="connsiteX2-5" fmla="*/ 6221825 w 6510528"/>
              <a:gd name="connsiteY2-6" fmla="*/ 0 h 3058068"/>
              <a:gd name="connsiteX3-7" fmla="*/ 6510528 w 6510528"/>
              <a:gd name="connsiteY3-8" fmla="*/ 288703 h 3058068"/>
              <a:gd name="connsiteX4-9" fmla="*/ 6510528 w 6510528"/>
              <a:gd name="connsiteY4-10" fmla="*/ 2760221 h 3058068"/>
              <a:gd name="connsiteX5-11" fmla="*/ 6221825 w 6510528"/>
              <a:gd name="connsiteY5-12" fmla="*/ 3048924 h 3058068"/>
              <a:gd name="connsiteX6-13" fmla="*/ 1980343 w 6510528"/>
              <a:gd name="connsiteY6-14" fmla="*/ 3058068 h 3058068"/>
              <a:gd name="connsiteX7-15" fmla="*/ 0 w 6510528"/>
              <a:gd name="connsiteY7-16" fmla="*/ 2760221 h 3058068"/>
              <a:gd name="connsiteX8-17" fmla="*/ 0 w 6510528"/>
              <a:gd name="connsiteY8-18" fmla="*/ 288703 h 3058068"/>
              <a:gd name="connsiteX0-19" fmla="*/ 0 w 6510528"/>
              <a:gd name="connsiteY0-20" fmla="*/ 288703 h 3058132"/>
              <a:gd name="connsiteX1-21" fmla="*/ 288703 w 6510528"/>
              <a:gd name="connsiteY1-22" fmla="*/ 0 h 3058132"/>
              <a:gd name="connsiteX2-23" fmla="*/ 6221825 w 6510528"/>
              <a:gd name="connsiteY2-24" fmla="*/ 0 h 3058132"/>
              <a:gd name="connsiteX3-25" fmla="*/ 6510528 w 6510528"/>
              <a:gd name="connsiteY3-26" fmla="*/ 288703 h 3058132"/>
              <a:gd name="connsiteX4-27" fmla="*/ 6510528 w 6510528"/>
              <a:gd name="connsiteY4-28" fmla="*/ 2760221 h 3058132"/>
              <a:gd name="connsiteX5-29" fmla="*/ 6221825 w 6510528"/>
              <a:gd name="connsiteY5-30" fmla="*/ 3048924 h 3058132"/>
              <a:gd name="connsiteX6-31" fmla="*/ 1980343 w 6510528"/>
              <a:gd name="connsiteY6-32" fmla="*/ 3058068 h 3058132"/>
              <a:gd name="connsiteX7-33" fmla="*/ 1508760 w 6510528"/>
              <a:gd name="connsiteY7-34" fmla="*/ 2906525 h 3058132"/>
              <a:gd name="connsiteX8-35" fmla="*/ 0 w 6510528"/>
              <a:gd name="connsiteY8-36" fmla="*/ 288703 h 3058132"/>
              <a:gd name="connsiteX0-37" fmla="*/ 0 w 6473952"/>
              <a:gd name="connsiteY0-38" fmla="*/ 288703 h 3058132"/>
              <a:gd name="connsiteX1-39" fmla="*/ 252127 w 6473952"/>
              <a:gd name="connsiteY1-40" fmla="*/ 0 h 3058132"/>
              <a:gd name="connsiteX2-41" fmla="*/ 6185249 w 6473952"/>
              <a:gd name="connsiteY2-42" fmla="*/ 0 h 3058132"/>
              <a:gd name="connsiteX3-43" fmla="*/ 6473952 w 6473952"/>
              <a:gd name="connsiteY3-44" fmla="*/ 288703 h 3058132"/>
              <a:gd name="connsiteX4-45" fmla="*/ 6473952 w 6473952"/>
              <a:gd name="connsiteY4-46" fmla="*/ 2760221 h 3058132"/>
              <a:gd name="connsiteX5-47" fmla="*/ 6185249 w 6473952"/>
              <a:gd name="connsiteY5-48" fmla="*/ 3048924 h 3058132"/>
              <a:gd name="connsiteX6-49" fmla="*/ 1943767 w 6473952"/>
              <a:gd name="connsiteY6-50" fmla="*/ 3058068 h 3058132"/>
              <a:gd name="connsiteX7-51" fmla="*/ 1472184 w 6473952"/>
              <a:gd name="connsiteY7-52" fmla="*/ 2906525 h 3058132"/>
              <a:gd name="connsiteX8-53" fmla="*/ 0 w 6473952"/>
              <a:gd name="connsiteY8-54" fmla="*/ 288703 h 3058132"/>
              <a:gd name="connsiteX0-55" fmla="*/ 27758 w 6501710"/>
              <a:gd name="connsiteY0-56" fmla="*/ 288703 h 3058132"/>
              <a:gd name="connsiteX1-57" fmla="*/ 279885 w 6501710"/>
              <a:gd name="connsiteY1-58" fmla="*/ 0 h 3058132"/>
              <a:gd name="connsiteX2-59" fmla="*/ 6213007 w 6501710"/>
              <a:gd name="connsiteY2-60" fmla="*/ 0 h 3058132"/>
              <a:gd name="connsiteX3-61" fmla="*/ 6501710 w 6501710"/>
              <a:gd name="connsiteY3-62" fmla="*/ 288703 h 3058132"/>
              <a:gd name="connsiteX4-63" fmla="*/ 6501710 w 6501710"/>
              <a:gd name="connsiteY4-64" fmla="*/ 2760221 h 3058132"/>
              <a:gd name="connsiteX5-65" fmla="*/ 6213007 w 6501710"/>
              <a:gd name="connsiteY5-66" fmla="*/ 3048924 h 3058132"/>
              <a:gd name="connsiteX6-67" fmla="*/ 1971525 w 6501710"/>
              <a:gd name="connsiteY6-68" fmla="*/ 3058068 h 3058132"/>
              <a:gd name="connsiteX7-69" fmla="*/ 1499942 w 6501710"/>
              <a:gd name="connsiteY7-70" fmla="*/ 2906525 h 3058132"/>
              <a:gd name="connsiteX8-71" fmla="*/ 27758 w 6501710"/>
              <a:gd name="connsiteY8-72" fmla="*/ 288703 h 3058132"/>
              <a:gd name="connsiteX0-73" fmla="*/ 27758 w 6501710"/>
              <a:gd name="connsiteY0-74" fmla="*/ 288703 h 3058132"/>
              <a:gd name="connsiteX1-75" fmla="*/ 279885 w 6501710"/>
              <a:gd name="connsiteY1-76" fmla="*/ 0 h 3058132"/>
              <a:gd name="connsiteX2-77" fmla="*/ 6213007 w 6501710"/>
              <a:gd name="connsiteY2-78" fmla="*/ 0 h 3058132"/>
              <a:gd name="connsiteX3-79" fmla="*/ 6501710 w 6501710"/>
              <a:gd name="connsiteY3-80" fmla="*/ 288703 h 3058132"/>
              <a:gd name="connsiteX4-81" fmla="*/ 6501710 w 6501710"/>
              <a:gd name="connsiteY4-82" fmla="*/ 2760221 h 3058132"/>
              <a:gd name="connsiteX5-83" fmla="*/ 6213007 w 6501710"/>
              <a:gd name="connsiteY5-84" fmla="*/ 3048924 h 3058132"/>
              <a:gd name="connsiteX6-85" fmla="*/ 1971525 w 6501710"/>
              <a:gd name="connsiteY6-86" fmla="*/ 3058068 h 3058132"/>
              <a:gd name="connsiteX7-87" fmla="*/ 1472510 w 6501710"/>
              <a:gd name="connsiteY7-88" fmla="*/ 2906525 h 3058132"/>
              <a:gd name="connsiteX8-89" fmla="*/ 27758 w 6501710"/>
              <a:gd name="connsiteY8-90" fmla="*/ 288703 h 3058132"/>
              <a:gd name="connsiteX0-91" fmla="*/ 27758 w 6501710"/>
              <a:gd name="connsiteY0-92" fmla="*/ 288703 h 3058449"/>
              <a:gd name="connsiteX1-93" fmla="*/ 279885 w 6501710"/>
              <a:gd name="connsiteY1-94" fmla="*/ 0 h 3058449"/>
              <a:gd name="connsiteX2-95" fmla="*/ 6213007 w 6501710"/>
              <a:gd name="connsiteY2-96" fmla="*/ 0 h 3058449"/>
              <a:gd name="connsiteX3-97" fmla="*/ 6501710 w 6501710"/>
              <a:gd name="connsiteY3-98" fmla="*/ 288703 h 3058449"/>
              <a:gd name="connsiteX4-99" fmla="*/ 6501710 w 6501710"/>
              <a:gd name="connsiteY4-100" fmla="*/ 2760221 h 3058449"/>
              <a:gd name="connsiteX5-101" fmla="*/ 6213007 w 6501710"/>
              <a:gd name="connsiteY5-102" fmla="*/ 3048924 h 3058449"/>
              <a:gd name="connsiteX6-103" fmla="*/ 1971525 w 6501710"/>
              <a:gd name="connsiteY6-104" fmla="*/ 3058068 h 3058449"/>
              <a:gd name="connsiteX7-105" fmla="*/ 1472510 w 6501710"/>
              <a:gd name="connsiteY7-106" fmla="*/ 2906525 h 3058449"/>
              <a:gd name="connsiteX8-107" fmla="*/ 27758 w 6501710"/>
              <a:gd name="connsiteY8-108" fmla="*/ 288703 h 3058449"/>
              <a:gd name="connsiteX0-109" fmla="*/ 78771 w 6338274"/>
              <a:gd name="connsiteY0-110" fmla="*/ 663989 h 3058449"/>
              <a:gd name="connsiteX1-111" fmla="*/ 116449 w 6338274"/>
              <a:gd name="connsiteY1-112" fmla="*/ 0 h 3058449"/>
              <a:gd name="connsiteX2-113" fmla="*/ 6049571 w 6338274"/>
              <a:gd name="connsiteY2-114" fmla="*/ 0 h 3058449"/>
              <a:gd name="connsiteX3-115" fmla="*/ 6338274 w 6338274"/>
              <a:gd name="connsiteY3-116" fmla="*/ 288703 h 3058449"/>
              <a:gd name="connsiteX4-117" fmla="*/ 6338274 w 6338274"/>
              <a:gd name="connsiteY4-118" fmla="*/ 2760221 h 3058449"/>
              <a:gd name="connsiteX5-119" fmla="*/ 6049571 w 6338274"/>
              <a:gd name="connsiteY5-120" fmla="*/ 3048924 h 3058449"/>
              <a:gd name="connsiteX6-121" fmla="*/ 1808089 w 6338274"/>
              <a:gd name="connsiteY6-122" fmla="*/ 3058068 h 3058449"/>
              <a:gd name="connsiteX7-123" fmla="*/ 1309074 w 6338274"/>
              <a:gd name="connsiteY7-124" fmla="*/ 2906525 h 3058449"/>
              <a:gd name="connsiteX8-125" fmla="*/ 78771 w 6338274"/>
              <a:gd name="connsiteY8-126" fmla="*/ 663989 h 3058449"/>
              <a:gd name="connsiteX0-127" fmla="*/ 544069 w 6803572"/>
              <a:gd name="connsiteY0-128" fmla="*/ 699731 h 3094191"/>
              <a:gd name="connsiteX1-129" fmla="*/ 27754 w 6803572"/>
              <a:gd name="connsiteY1-130" fmla="*/ 0 h 3094191"/>
              <a:gd name="connsiteX2-131" fmla="*/ 6514869 w 6803572"/>
              <a:gd name="connsiteY2-132" fmla="*/ 35742 h 3094191"/>
              <a:gd name="connsiteX3-133" fmla="*/ 6803572 w 6803572"/>
              <a:gd name="connsiteY3-134" fmla="*/ 324445 h 3094191"/>
              <a:gd name="connsiteX4-135" fmla="*/ 6803572 w 6803572"/>
              <a:gd name="connsiteY4-136" fmla="*/ 2795963 h 3094191"/>
              <a:gd name="connsiteX5-137" fmla="*/ 6514869 w 6803572"/>
              <a:gd name="connsiteY5-138" fmla="*/ 3084666 h 3094191"/>
              <a:gd name="connsiteX6-139" fmla="*/ 2273387 w 6803572"/>
              <a:gd name="connsiteY6-140" fmla="*/ 3093810 h 3094191"/>
              <a:gd name="connsiteX7-141" fmla="*/ 1774372 w 6803572"/>
              <a:gd name="connsiteY7-142" fmla="*/ 2942267 h 3094191"/>
              <a:gd name="connsiteX8-143" fmla="*/ 544069 w 6803572"/>
              <a:gd name="connsiteY8-144" fmla="*/ 699731 h 3094191"/>
              <a:gd name="connsiteX0-145" fmla="*/ 22196 w 7121624"/>
              <a:gd name="connsiteY0-146" fmla="*/ 521023 h 3094191"/>
              <a:gd name="connsiteX1-147" fmla="*/ 345806 w 7121624"/>
              <a:gd name="connsiteY1-148" fmla="*/ 0 h 3094191"/>
              <a:gd name="connsiteX2-149" fmla="*/ 6832921 w 7121624"/>
              <a:gd name="connsiteY2-150" fmla="*/ 35742 h 3094191"/>
              <a:gd name="connsiteX3-151" fmla="*/ 7121624 w 7121624"/>
              <a:gd name="connsiteY3-152" fmla="*/ 324445 h 3094191"/>
              <a:gd name="connsiteX4-153" fmla="*/ 7121624 w 7121624"/>
              <a:gd name="connsiteY4-154" fmla="*/ 2795963 h 3094191"/>
              <a:gd name="connsiteX5-155" fmla="*/ 6832921 w 7121624"/>
              <a:gd name="connsiteY5-156" fmla="*/ 3084666 h 3094191"/>
              <a:gd name="connsiteX6-157" fmla="*/ 2591439 w 7121624"/>
              <a:gd name="connsiteY6-158" fmla="*/ 3093810 h 3094191"/>
              <a:gd name="connsiteX7-159" fmla="*/ 2092424 w 7121624"/>
              <a:gd name="connsiteY7-160" fmla="*/ 2942267 h 3094191"/>
              <a:gd name="connsiteX8-161" fmla="*/ 22196 w 7121624"/>
              <a:gd name="connsiteY8-162" fmla="*/ 521023 h 3094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7121624" h="3094191">
                <a:moveTo>
                  <a:pt x="22196" y="521023"/>
                </a:moveTo>
                <a:cubicBezTo>
                  <a:pt x="-78388" y="270137"/>
                  <a:pt x="186360" y="0"/>
                  <a:pt x="345806" y="0"/>
                </a:cubicBezTo>
                <a:lnTo>
                  <a:pt x="6832921" y="35742"/>
                </a:lnTo>
                <a:cubicBezTo>
                  <a:pt x="6992367" y="35742"/>
                  <a:pt x="7121624" y="164999"/>
                  <a:pt x="7121624" y="324445"/>
                </a:cubicBezTo>
                <a:lnTo>
                  <a:pt x="7121624" y="2795963"/>
                </a:lnTo>
                <a:cubicBezTo>
                  <a:pt x="7121624" y="2955409"/>
                  <a:pt x="6992367" y="3084666"/>
                  <a:pt x="6832921" y="3084666"/>
                </a:cubicBezTo>
                <a:lnTo>
                  <a:pt x="2591439" y="3093810"/>
                </a:lnTo>
                <a:cubicBezTo>
                  <a:pt x="2431993" y="3093810"/>
                  <a:pt x="2172434" y="3109333"/>
                  <a:pt x="2092424" y="2942267"/>
                </a:cubicBezTo>
                <a:lnTo>
                  <a:pt x="22196" y="5210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 flipH="1">
            <a:off x="1524000" y="2312988"/>
            <a:ext cx="4786313" cy="2528888"/>
          </a:xfrm>
          <a:custGeom>
            <a:avLst/>
            <a:gdLst>
              <a:gd name="connsiteX0" fmla="*/ 279885 w 6029270"/>
              <a:gd name="connsiteY0" fmla="*/ 0 h 3058449"/>
              <a:gd name="connsiteX1" fmla="*/ 6029270 w 6029270"/>
              <a:gd name="connsiteY1" fmla="*/ 0 h 3058449"/>
              <a:gd name="connsiteX2" fmla="*/ 6029270 w 6029270"/>
              <a:gd name="connsiteY2" fmla="*/ 3049320 h 3058449"/>
              <a:gd name="connsiteX3" fmla="*/ 1971525 w 6029270"/>
              <a:gd name="connsiteY3" fmla="*/ 3058068 h 3058449"/>
              <a:gd name="connsiteX4" fmla="*/ 1472510 w 6029270"/>
              <a:gd name="connsiteY4" fmla="*/ 2906525 h 3058449"/>
              <a:gd name="connsiteX5" fmla="*/ 27758 w 6029270"/>
              <a:gd name="connsiteY5" fmla="*/ 288703 h 3058449"/>
              <a:gd name="connsiteX6" fmla="*/ 279885 w 6029270"/>
              <a:gd name="connsiteY6" fmla="*/ 0 h 3058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9270" h="3058449">
                <a:moveTo>
                  <a:pt x="279885" y="0"/>
                </a:moveTo>
                <a:lnTo>
                  <a:pt x="6029270" y="0"/>
                </a:lnTo>
                <a:lnTo>
                  <a:pt x="6029270" y="3049320"/>
                </a:lnTo>
                <a:lnTo>
                  <a:pt x="1971525" y="3058068"/>
                </a:lnTo>
                <a:cubicBezTo>
                  <a:pt x="1812079" y="3058068"/>
                  <a:pt x="1552520" y="3073591"/>
                  <a:pt x="1472510" y="2906525"/>
                </a:cubicBezTo>
                <a:lnTo>
                  <a:pt x="27758" y="288703"/>
                </a:lnTo>
                <a:cubicBezTo>
                  <a:pt x="-72826" y="37817"/>
                  <a:pt x="120439" y="0"/>
                  <a:pt x="2798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1736725" y="3213100"/>
            <a:ext cx="784225" cy="733425"/>
          </a:xfrm>
          <a:custGeom>
            <a:avLst/>
            <a:gdLst>
              <a:gd name="T0" fmla="*/ 615 w 895"/>
              <a:gd name="T1" fmla="*/ 538 h 836"/>
              <a:gd name="T2" fmla="*/ 847 w 895"/>
              <a:gd name="T3" fmla="*/ 453 h 836"/>
              <a:gd name="T4" fmla="*/ 623 w 895"/>
              <a:gd name="T5" fmla="*/ 785 h 836"/>
              <a:gd name="T6" fmla="*/ 546 w 895"/>
              <a:gd name="T7" fmla="*/ 628 h 836"/>
              <a:gd name="T8" fmla="*/ 623 w 895"/>
              <a:gd name="T9" fmla="*/ 785 h 836"/>
              <a:gd name="T10" fmla="*/ 224 w 895"/>
              <a:gd name="T11" fmla="*/ 757 h 836"/>
              <a:gd name="T12" fmla="*/ 321 w 895"/>
              <a:gd name="T13" fmla="*/ 612 h 836"/>
              <a:gd name="T14" fmla="*/ 395 w 895"/>
              <a:gd name="T15" fmla="*/ 711 h 836"/>
              <a:gd name="T16" fmla="*/ 48 w 895"/>
              <a:gd name="T17" fmla="*/ 397 h 836"/>
              <a:gd name="T18" fmla="*/ 190 w 895"/>
              <a:gd name="T19" fmla="*/ 291 h 836"/>
              <a:gd name="T20" fmla="*/ 284 w 895"/>
              <a:gd name="T21" fmla="*/ 526 h 836"/>
              <a:gd name="T22" fmla="*/ 306 w 895"/>
              <a:gd name="T23" fmla="*/ 494 h 836"/>
              <a:gd name="T24" fmla="*/ 458 w 895"/>
              <a:gd name="T25" fmla="*/ 268 h 836"/>
              <a:gd name="T26" fmla="*/ 589 w 895"/>
              <a:gd name="T27" fmla="*/ 356 h 836"/>
              <a:gd name="T28" fmla="*/ 578 w 895"/>
              <a:gd name="T29" fmla="*/ 513 h 836"/>
              <a:gd name="T30" fmla="*/ 515 w 895"/>
              <a:gd name="T31" fmla="*/ 597 h 836"/>
              <a:gd name="T32" fmla="*/ 381 w 895"/>
              <a:gd name="T33" fmla="*/ 621 h 836"/>
              <a:gd name="T34" fmla="*/ 457 w 895"/>
              <a:gd name="T35" fmla="*/ 606 h 836"/>
              <a:gd name="T36" fmla="*/ 345 w 895"/>
              <a:gd name="T37" fmla="*/ 572 h 836"/>
              <a:gd name="T38" fmla="*/ 224 w 895"/>
              <a:gd name="T39" fmla="*/ 211 h 836"/>
              <a:gd name="T40" fmla="*/ 416 w 895"/>
              <a:gd name="T41" fmla="*/ 117 h 836"/>
              <a:gd name="T42" fmla="*/ 461 w 895"/>
              <a:gd name="T43" fmla="*/ 224 h 836"/>
              <a:gd name="T44" fmla="*/ 224 w 895"/>
              <a:gd name="T45" fmla="*/ 211 h 836"/>
              <a:gd name="T46" fmla="*/ 734 w 895"/>
              <a:gd name="T47" fmla="*/ 285 h 836"/>
              <a:gd name="T48" fmla="*/ 696 w 895"/>
              <a:gd name="T49" fmla="*/ 56 h 836"/>
              <a:gd name="T50" fmla="*/ 512 w 895"/>
              <a:gd name="T51" fmla="*/ 103 h 836"/>
              <a:gd name="T52" fmla="*/ 671 w 895"/>
              <a:gd name="T53" fmla="*/ 93 h 836"/>
              <a:gd name="T54" fmla="*/ 651 w 895"/>
              <a:gd name="T55" fmla="*/ 385 h 836"/>
              <a:gd name="T56" fmla="*/ 604 w 895"/>
              <a:gd name="T57" fmla="*/ 289 h 836"/>
              <a:gd name="T58" fmla="*/ 653 w 895"/>
              <a:gd name="T59" fmla="*/ 279 h 836"/>
              <a:gd name="T60" fmla="*/ 573 w 895"/>
              <a:gd name="T61" fmla="*/ 238 h 836"/>
              <a:gd name="T62" fmla="*/ 252 w 895"/>
              <a:gd name="T63" fmla="*/ 25 h 836"/>
              <a:gd name="T64" fmla="*/ 183 w 895"/>
              <a:gd name="T65" fmla="*/ 247 h 836"/>
              <a:gd name="T66" fmla="*/ 4 w 895"/>
              <a:gd name="T67" fmla="*/ 394 h 836"/>
              <a:gd name="T68" fmla="*/ 161 w 895"/>
              <a:gd name="T69" fmla="*/ 565 h 836"/>
              <a:gd name="T70" fmla="*/ 252 w 895"/>
              <a:gd name="T71" fmla="*/ 812 h 836"/>
              <a:gd name="T72" fmla="*/ 425 w 895"/>
              <a:gd name="T73" fmla="*/ 743 h 836"/>
              <a:gd name="T74" fmla="*/ 642 w 895"/>
              <a:gd name="T75" fmla="*/ 825 h 836"/>
              <a:gd name="T76" fmla="*/ 891 w 895"/>
              <a:gd name="T77" fmla="*/ 456 h 836"/>
              <a:gd name="T78" fmla="*/ 551 w 895"/>
              <a:gd name="T79" fmla="*/ 432 h 836"/>
              <a:gd name="T80" fmla="*/ 344 w 895"/>
              <a:gd name="T81" fmla="*/ 418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95" h="836">
                <a:moveTo>
                  <a:pt x="584" y="581"/>
                </a:moveTo>
                <a:cubicBezTo>
                  <a:pt x="594" y="567"/>
                  <a:pt x="605" y="553"/>
                  <a:pt x="615" y="538"/>
                </a:cubicBezTo>
                <a:cubicBezTo>
                  <a:pt x="662" y="468"/>
                  <a:pt x="698" y="396"/>
                  <a:pt x="721" y="327"/>
                </a:cubicBezTo>
                <a:cubicBezTo>
                  <a:pt x="803" y="364"/>
                  <a:pt x="850" y="410"/>
                  <a:pt x="847" y="453"/>
                </a:cubicBezTo>
                <a:cubicBezTo>
                  <a:pt x="842" y="515"/>
                  <a:pt x="733" y="567"/>
                  <a:pt x="584" y="581"/>
                </a:cubicBezTo>
                <a:close/>
                <a:moveTo>
                  <a:pt x="623" y="785"/>
                </a:moveTo>
                <a:cubicBezTo>
                  <a:pt x="583" y="805"/>
                  <a:pt x="523" y="777"/>
                  <a:pt x="460" y="716"/>
                </a:cubicBezTo>
                <a:cubicBezTo>
                  <a:pt x="489" y="690"/>
                  <a:pt x="518" y="661"/>
                  <a:pt x="546" y="628"/>
                </a:cubicBezTo>
                <a:cubicBezTo>
                  <a:pt x="590" y="626"/>
                  <a:pt x="631" y="621"/>
                  <a:pt x="668" y="614"/>
                </a:cubicBezTo>
                <a:cubicBezTo>
                  <a:pt x="678" y="703"/>
                  <a:pt x="661" y="766"/>
                  <a:pt x="623" y="785"/>
                </a:cubicBezTo>
                <a:close/>
                <a:moveTo>
                  <a:pt x="374" y="726"/>
                </a:moveTo>
                <a:cubicBezTo>
                  <a:pt x="310" y="767"/>
                  <a:pt x="255" y="779"/>
                  <a:pt x="224" y="757"/>
                </a:cubicBezTo>
                <a:cubicBezTo>
                  <a:pt x="189" y="734"/>
                  <a:pt x="181" y="667"/>
                  <a:pt x="202" y="581"/>
                </a:cubicBezTo>
                <a:cubicBezTo>
                  <a:pt x="239" y="594"/>
                  <a:pt x="279" y="605"/>
                  <a:pt x="321" y="612"/>
                </a:cubicBezTo>
                <a:cubicBezTo>
                  <a:pt x="322" y="613"/>
                  <a:pt x="322" y="614"/>
                  <a:pt x="323" y="615"/>
                </a:cubicBezTo>
                <a:cubicBezTo>
                  <a:pt x="346" y="651"/>
                  <a:pt x="370" y="683"/>
                  <a:pt x="395" y="711"/>
                </a:cubicBezTo>
                <a:cubicBezTo>
                  <a:pt x="388" y="716"/>
                  <a:pt x="381" y="721"/>
                  <a:pt x="374" y="726"/>
                </a:cubicBezTo>
                <a:close/>
                <a:moveTo>
                  <a:pt x="48" y="397"/>
                </a:moveTo>
                <a:cubicBezTo>
                  <a:pt x="51" y="359"/>
                  <a:pt x="93" y="323"/>
                  <a:pt x="165" y="298"/>
                </a:cubicBezTo>
                <a:cubicBezTo>
                  <a:pt x="173" y="296"/>
                  <a:pt x="181" y="293"/>
                  <a:pt x="190" y="291"/>
                </a:cubicBezTo>
                <a:cubicBezTo>
                  <a:pt x="203" y="362"/>
                  <a:pt x="229" y="438"/>
                  <a:pt x="266" y="514"/>
                </a:cubicBezTo>
                <a:cubicBezTo>
                  <a:pt x="270" y="521"/>
                  <a:pt x="277" y="526"/>
                  <a:pt x="284" y="526"/>
                </a:cubicBezTo>
                <a:cubicBezTo>
                  <a:pt x="288" y="526"/>
                  <a:pt x="292" y="526"/>
                  <a:pt x="296" y="524"/>
                </a:cubicBezTo>
                <a:cubicBezTo>
                  <a:pt x="307" y="518"/>
                  <a:pt x="311" y="505"/>
                  <a:pt x="306" y="494"/>
                </a:cubicBezTo>
                <a:cubicBezTo>
                  <a:pt x="270" y="421"/>
                  <a:pt x="245" y="348"/>
                  <a:pt x="233" y="280"/>
                </a:cubicBezTo>
                <a:cubicBezTo>
                  <a:pt x="300" y="267"/>
                  <a:pt x="377" y="262"/>
                  <a:pt x="458" y="268"/>
                </a:cubicBezTo>
                <a:cubicBezTo>
                  <a:pt x="488" y="270"/>
                  <a:pt x="518" y="273"/>
                  <a:pt x="546" y="278"/>
                </a:cubicBezTo>
                <a:cubicBezTo>
                  <a:pt x="561" y="303"/>
                  <a:pt x="576" y="329"/>
                  <a:pt x="589" y="356"/>
                </a:cubicBezTo>
                <a:cubicBezTo>
                  <a:pt x="602" y="383"/>
                  <a:pt x="614" y="410"/>
                  <a:pt x="624" y="437"/>
                </a:cubicBezTo>
                <a:cubicBezTo>
                  <a:pt x="610" y="463"/>
                  <a:pt x="595" y="488"/>
                  <a:pt x="578" y="513"/>
                </a:cubicBezTo>
                <a:cubicBezTo>
                  <a:pt x="560" y="540"/>
                  <a:pt x="541" y="565"/>
                  <a:pt x="522" y="588"/>
                </a:cubicBezTo>
                <a:cubicBezTo>
                  <a:pt x="519" y="591"/>
                  <a:pt x="517" y="593"/>
                  <a:pt x="515" y="597"/>
                </a:cubicBezTo>
                <a:cubicBezTo>
                  <a:pt x="487" y="629"/>
                  <a:pt x="459" y="659"/>
                  <a:pt x="430" y="684"/>
                </a:cubicBezTo>
                <a:cubicBezTo>
                  <a:pt x="413" y="665"/>
                  <a:pt x="397" y="644"/>
                  <a:pt x="381" y="621"/>
                </a:cubicBezTo>
                <a:cubicBezTo>
                  <a:pt x="398" y="624"/>
                  <a:pt x="415" y="625"/>
                  <a:pt x="433" y="626"/>
                </a:cubicBezTo>
                <a:cubicBezTo>
                  <a:pt x="445" y="627"/>
                  <a:pt x="456" y="618"/>
                  <a:pt x="457" y="606"/>
                </a:cubicBezTo>
                <a:cubicBezTo>
                  <a:pt x="458" y="594"/>
                  <a:pt x="449" y="583"/>
                  <a:pt x="437" y="582"/>
                </a:cubicBezTo>
                <a:cubicBezTo>
                  <a:pt x="405" y="580"/>
                  <a:pt x="375" y="577"/>
                  <a:pt x="345" y="572"/>
                </a:cubicBezTo>
                <a:cubicBezTo>
                  <a:pt x="171" y="543"/>
                  <a:pt x="43" y="468"/>
                  <a:pt x="48" y="397"/>
                </a:cubicBezTo>
                <a:close/>
                <a:moveTo>
                  <a:pt x="224" y="211"/>
                </a:moveTo>
                <a:cubicBezTo>
                  <a:pt x="220" y="135"/>
                  <a:pt x="237" y="82"/>
                  <a:pt x="272" y="65"/>
                </a:cubicBezTo>
                <a:cubicBezTo>
                  <a:pt x="306" y="48"/>
                  <a:pt x="358" y="67"/>
                  <a:pt x="416" y="117"/>
                </a:cubicBezTo>
                <a:cubicBezTo>
                  <a:pt x="450" y="147"/>
                  <a:pt x="483" y="185"/>
                  <a:pt x="514" y="229"/>
                </a:cubicBezTo>
                <a:cubicBezTo>
                  <a:pt x="497" y="227"/>
                  <a:pt x="479" y="225"/>
                  <a:pt x="461" y="224"/>
                </a:cubicBezTo>
                <a:cubicBezTo>
                  <a:pt x="378" y="218"/>
                  <a:pt x="297" y="222"/>
                  <a:pt x="226" y="237"/>
                </a:cubicBezTo>
                <a:cubicBezTo>
                  <a:pt x="225" y="228"/>
                  <a:pt x="224" y="219"/>
                  <a:pt x="224" y="211"/>
                </a:cubicBezTo>
                <a:close/>
                <a:moveTo>
                  <a:pt x="891" y="456"/>
                </a:moveTo>
                <a:cubicBezTo>
                  <a:pt x="895" y="392"/>
                  <a:pt x="838" y="330"/>
                  <a:pt x="734" y="285"/>
                </a:cubicBezTo>
                <a:cubicBezTo>
                  <a:pt x="737" y="274"/>
                  <a:pt x="739" y="263"/>
                  <a:pt x="741" y="252"/>
                </a:cubicBezTo>
                <a:cubicBezTo>
                  <a:pt x="759" y="158"/>
                  <a:pt x="743" y="88"/>
                  <a:pt x="696" y="56"/>
                </a:cubicBezTo>
                <a:cubicBezTo>
                  <a:pt x="653" y="27"/>
                  <a:pt x="591" y="33"/>
                  <a:pt x="521" y="73"/>
                </a:cubicBezTo>
                <a:cubicBezTo>
                  <a:pt x="510" y="79"/>
                  <a:pt x="506" y="92"/>
                  <a:pt x="512" y="103"/>
                </a:cubicBezTo>
                <a:cubicBezTo>
                  <a:pt x="518" y="114"/>
                  <a:pt x="532" y="117"/>
                  <a:pt x="542" y="111"/>
                </a:cubicBezTo>
                <a:cubicBezTo>
                  <a:pt x="597" y="80"/>
                  <a:pt x="643" y="74"/>
                  <a:pt x="671" y="93"/>
                </a:cubicBezTo>
                <a:cubicBezTo>
                  <a:pt x="703" y="114"/>
                  <a:pt x="712" y="169"/>
                  <a:pt x="698" y="244"/>
                </a:cubicBezTo>
                <a:cubicBezTo>
                  <a:pt x="689" y="288"/>
                  <a:pt x="673" y="336"/>
                  <a:pt x="651" y="385"/>
                </a:cubicBezTo>
                <a:cubicBezTo>
                  <a:pt x="644" y="369"/>
                  <a:pt x="636" y="352"/>
                  <a:pt x="629" y="336"/>
                </a:cubicBezTo>
                <a:cubicBezTo>
                  <a:pt x="621" y="320"/>
                  <a:pt x="612" y="305"/>
                  <a:pt x="604" y="289"/>
                </a:cubicBezTo>
                <a:cubicBezTo>
                  <a:pt x="611" y="291"/>
                  <a:pt x="619" y="293"/>
                  <a:pt x="626" y="295"/>
                </a:cubicBezTo>
                <a:cubicBezTo>
                  <a:pt x="638" y="298"/>
                  <a:pt x="650" y="291"/>
                  <a:pt x="653" y="279"/>
                </a:cubicBezTo>
                <a:cubicBezTo>
                  <a:pt x="657" y="267"/>
                  <a:pt x="649" y="255"/>
                  <a:pt x="638" y="252"/>
                </a:cubicBezTo>
                <a:cubicBezTo>
                  <a:pt x="617" y="247"/>
                  <a:pt x="595" y="242"/>
                  <a:pt x="573" y="238"/>
                </a:cubicBezTo>
                <a:cubicBezTo>
                  <a:pt x="534" y="176"/>
                  <a:pt x="490" y="123"/>
                  <a:pt x="445" y="84"/>
                </a:cubicBezTo>
                <a:cubicBezTo>
                  <a:pt x="372" y="21"/>
                  <a:pt x="304" y="0"/>
                  <a:pt x="252" y="25"/>
                </a:cubicBezTo>
                <a:cubicBezTo>
                  <a:pt x="201" y="51"/>
                  <a:pt x="175" y="117"/>
                  <a:pt x="180" y="213"/>
                </a:cubicBezTo>
                <a:cubicBezTo>
                  <a:pt x="181" y="224"/>
                  <a:pt x="182" y="235"/>
                  <a:pt x="183" y="247"/>
                </a:cubicBezTo>
                <a:cubicBezTo>
                  <a:pt x="172" y="250"/>
                  <a:pt x="161" y="253"/>
                  <a:pt x="151" y="257"/>
                </a:cubicBezTo>
                <a:cubicBezTo>
                  <a:pt x="60" y="288"/>
                  <a:pt x="8" y="337"/>
                  <a:pt x="4" y="394"/>
                </a:cubicBezTo>
                <a:cubicBezTo>
                  <a:pt x="0" y="445"/>
                  <a:pt x="34" y="493"/>
                  <a:pt x="100" y="534"/>
                </a:cubicBezTo>
                <a:cubicBezTo>
                  <a:pt x="118" y="545"/>
                  <a:pt x="138" y="556"/>
                  <a:pt x="161" y="565"/>
                </a:cubicBezTo>
                <a:cubicBezTo>
                  <a:pt x="132" y="675"/>
                  <a:pt x="146" y="758"/>
                  <a:pt x="199" y="794"/>
                </a:cubicBezTo>
                <a:cubicBezTo>
                  <a:pt x="214" y="805"/>
                  <a:pt x="232" y="810"/>
                  <a:pt x="252" y="812"/>
                </a:cubicBezTo>
                <a:cubicBezTo>
                  <a:pt x="294" y="815"/>
                  <a:pt x="343" y="798"/>
                  <a:pt x="398" y="763"/>
                </a:cubicBezTo>
                <a:cubicBezTo>
                  <a:pt x="407" y="757"/>
                  <a:pt x="416" y="750"/>
                  <a:pt x="425" y="743"/>
                </a:cubicBezTo>
                <a:cubicBezTo>
                  <a:pt x="482" y="799"/>
                  <a:pt x="539" y="832"/>
                  <a:pt x="588" y="835"/>
                </a:cubicBezTo>
                <a:cubicBezTo>
                  <a:pt x="607" y="836"/>
                  <a:pt x="626" y="833"/>
                  <a:pt x="642" y="825"/>
                </a:cubicBezTo>
                <a:cubicBezTo>
                  <a:pt x="700" y="797"/>
                  <a:pt x="725" y="716"/>
                  <a:pt x="712" y="604"/>
                </a:cubicBezTo>
                <a:cubicBezTo>
                  <a:pt x="819" y="574"/>
                  <a:pt x="886" y="521"/>
                  <a:pt x="891" y="456"/>
                </a:cubicBezTo>
                <a:close/>
                <a:moveTo>
                  <a:pt x="440" y="529"/>
                </a:moveTo>
                <a:cubicBezTo>
                  <a:pt x="497" y="533"/>
                  <a:pt x="547" y="489"/>
                  <a:pt x="551" y="432"/>
                </a:cubicBezTo>
                <a:cubicBezTo>
                  <a:pt x="555" y="375"/>
                  <a:pt x="512" y="325"/>
                  <a:pt x="455" y="321"/>
                </a:cubicBezTo>
                <a:cubicBezTo>
                  <a:pt x="397" y="317"/>
                  <a:pt x="348" y="361"/>
                  <a:pt x="344" y="418"/>
                </a:cubicBezTo>
                <a:cubicBezTo>
                  <a:pt x="340" y="475"/>
                  <a:pt x="383" y="525"/>
                  <a:pt x="440" y="529"/>
                </a:cubicBezTo>
                <a:close/>
              </a:path>
            </a:pathLst>
          </a:custGeom>
          <a:solidFill>
            <a:srgbClr val="1B3862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rgbClr val="1B386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697163" y="3175000"/>
            <a:ext cx="0" cy="790575"/>
          </a:xfrm>
          <a:prstGeom prst="line">
            <a:avLst/>
          </a:prstGeom>
          <a:ln>
            <a:solidFill>
              <a:srgbClr val="1B38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4" name="文本框 12"/>
          <p:cNvSpPr txBox="1"/>
          <p:nvPr/>
        </p:nvSpPr>
        <p:spPr>
          <a:xfrm>
            <a:off x="2828925" y="3370263"/>
            <a:ext cx="243840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000" b="1" dirty="0">
                <a:solidFill>
                  <a:srgbClr val="1B38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en-US" altLang="zh-CN" sz="2000" b="1" dirty="0">
              <a:solidFill>
                <a:srgbClr val="1B386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4577" name="组合 7"/>
          <p:cNvGrpSpPr/>
          <p:nvPr/>
        </p:nvGrpSpPr>
        <p:grpSpPr>
          <a:xfrm>
            <a:off x="1524000" y="431800"/>
            <a:ext cx="9144000" cy="495300"/>
            <a:chOff x="1" y="321273"/>
            <a:chExt cx="9144000" cy="494273"/>
          </a:xfrm>
        </p:grpSpPr>
        <p:sp>
          <p:nvSpPr>
            <p:cNvPr id="5" name="矩形 4"/>
            <p:cNvSpPr/>
            <p:nvPr/>
          </p:nvSpPr>
          <p:spPr>
            <a:xfrm flipV="1">
              <a:off x="1" y="321273"/>
              <a:ext cx="9144000" cy="45719"/>
            </a:xfrm>
            <a:prstGeom prst="rect">
              <a:avLst/>
            </a:prstGeom>
            <a:solidFill>
              <a:srgbClr val="23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" y="321275"/>
              <a:ext cx="2298356" cy="494271"/>
            </a:xfrm>
            <a:custGeom>
              <a:avLst/>
              <a:gdLst>
                <a:gd name="connsiteX0" fmla="*/ 0 w 1940011"/>
                <a:gd name="connsiteY0" fmla="*/ 0 h 654908"/>
                <a:gd name="connsiteX1" fmla="*/ 1940011 w 1940011"/>
                <a:gd name="connsiteY1" fmla="*/ 0 h 654908"/>
                <a:gd name="connsiteX2" fmla="*/ 1940011 w 1940011"/>
                <a:gd name="connsiteY2" fmla="*/ 654908 h 654908"/>
                <a:gd name="connsiteX3" fmla="*/ 0 w 1940011"/>
                <a:gd name="connsiteY3" fmla="*/ 654908 h 654908"/>
                <a:gd name="connsiteX4" fmla="*/ 0 w 1940011"/>
                <a:gd name="connsiteY4" fmla="*/ 0 h 654908"/>
                <a:gd name="connsiteX0-1" fmla="*/ 0 w 2446638"/>
                <a:gd name="connsiteY0-2" fmla="*/ 0 h 654908"/>
                <a:gd name="connsiteX1-3" fmla="*/ 2446638 w 2446638"/>
                <a:gd name="connsiteY1-4" fmla="*/ 0 h 654908"/>
                <a:gd name="connsiteX2-5" fmla="*/ 1940011 w 2446638"/>
                <a:gd name="connsiteY2-6" fmla="*/ 654908 h 654908"/>
                <a:gd name="connsiteX3-7" fmla="*/ 0 w 2446638"/>
                <a:gd name="connsiteY3-8" fmla="*/ 654908 h 654908"/>
                <a:gd name="connsiteX4-9" fmla="*/ 0 w 2446638"/>
                <a:gd name="connsiteY4-10" fmla="*/ 0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46638" h="654908">
                  <a:moveTo>
                    <a:pt x="0" y="0"/>
                  </a:moveTo>
                  <a:lnTo>
                    <a:pt x="2446638" y="0"/>
                  </a:lnTo>
                  <a:lnTo>
                    <a:pt x="1940011" y="654908"/>
                  </a:lnTo>
                  <a:lnTo>
                    <a:pt x="0" y="65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4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Freeform 105"/>
          <p:cNvSpPr>
            <a:spLocks noEditPoints="1"/>
          </p:cNvSpPr>
          <p:nvPr/>
        </p:nvSpPr>
        <p:spPr bwMode="auto">
          <a:xfrm>
            <a:off x="1630363" y="528638"/>
            <a:ext cx="320675" cy="301625"/>
          </a:xfrm>
          <a:custGeom>
            <a:avLst/>
            <a:gdLst>
              <a:gd name="T0" fmla="*/ 68 w 80"/>
              <a:gd name="T1" fmla="*/ 9 h 76"/>
              <a:gd name="T2" fmla="*/ 45 w 80"/>
              <a:gd name="T3" fmla="*/ 0 h 76"/>
              <a:gd name="T4" fmla="*/ 22 w 80"/>
              <a:gd name="T5" fmla="*/ 9 h 76"/>
              <a:gd name="T6" fmla="*/ 13 w 80"/>
              <a:gd name="T7" fmla="*/ 32 h 76"/>
              <a:gd name="T8" fmla="*/ 16 w 80"/>
              <a:gd name="T9" fmla="*/ 47 h 76"/>
              <a:gd name="T10" fmla="*/ 16 w 80"/>
              <a:gd name="T11" fmla="*/ 47 h 76"/>
              <a:gd name="T12" fmla="*/ 4 w 80"/>
              <a:gd name="T13" fmla="*/ 59 h 76"/>
              <a:gd name="T14" fmla="*/ 4 w 80"/>
              <a:gd name="T15" fmla="*/ 73 h 76"/>
              <a:gd name="T16" fmla="*/ 11 w 80"/>
              <a:gd name="T17" fmla="*/ 76 h 76"/>
              <a:gd name="T18" fmla="*/ 18 w 80"/>
              <a:gd name="T19" fmla="*/ 73 h 76"/>
              <a:gd name="T20" fmla="*/ 30 w 80"/>
              <a:gd name="T21" fmla="*/ 61 h 76"/>
              <a:gd name="T22" fmla="*/ 30 w 80"/>
              <a:gd name="T23" fmla="*/ 61 h 76"/>
              <a:gd name="T24" fmla="*/ 45 w 80"/>
              <a:gd name="T25" fmla="*/ 64 h 76"/>
              <a:gd name="T26" fmla="*/ 68 w 80"/>
              <a:gd name="T27" fmla="*/ 55 h 76"/>
              <a:gd name="T28" fmla="*/ 68 w 80"/>
              <a:gd name="T29" fmla="*/ 9 h 76"/>
              <a:gd name="T30" fmla="*/ 59 w 80"/>
              <a:gd name="T31" fmla="*/ 46 h 76"/>
              <a:gd name="T32" fmla="*/ 45 w 80"/>
              <a:gd name="T33" fmla="*/ 52 h 76"/>
              <a:gd name="T34" fmla="*/ 30 w 80"/>
              <a:gd name="T35" fmla="*/ 46 h 76"/>
              <a:gd name="T36" fmla="*/ 24 w 80"/>
              <a:gd name="T37" fmla="*/ 32 h 76"/>
              <a:gd name="T38" fmla="*/ 30 w 80"/>
              <a:gd name="T39" fmla="*/ 18 h 76"/>
              <a:gd name="T40" fmla="*/ 45 w 80"/>
              <a:gd name="T41" fmla="*/ 12 h 76"/>
              <a:gd name="T42" fmla="*/ 59 w 80"/>
              <a:gd name="T43" fmla="*/ 18 h 76"/>
              <a:gd name="T44" fmla="*/ 59 w 80"/>
              <a:gd name="T45" fmla="*/ 4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6">
                <a:moveTo>
                  <a:pt x="68" y="9"/>
                </a:moveTo>
                <a:cubicBezTo>
                  <a:pt x="62" y="3"/>
                  <a:pt x="53" y="0"/>
                  <a:pt x="45" y="0"/>
                </a:cubicBezTo>
                <a:cubicBezTo>
                  <a:pt x="36" y="0"/>
                  <a:pt x="28" y="3"/>
                  <a:pt x="22" y="9"/>
                </a:cubicBezTo>
                <a:cubicBezTo>
                  <a:pt x="16" y="15"/>
                  <a:pt x="13" y="23"/>
                  <a:pt x="13" y="32"/>
                </a:cubicBezTo>
                <a:cubicBezTo>
                  <a:pt x="13" y="37"/>
                  <a:pt x="14" y="42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0" y="69"/>
                  <a:pt x="4" y="73"/>
                </a:cubicBezTo>
                <a:cubicBezTo>
                  <a:pt x="6" y="75"/>
                  <a:pt x="8" y="76"/>
                  <a:pt x="11" y="76"/>
                </a:cubicBezTo>
                <a:cubicBezTo>
                  <a:pt x="13" y="76"/>
                  <a:pt x="16" y="75"/>
                  <a:pt x="18" y="7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5" y="63"/>
                  <a:pt x="40" y="64"/>
                  <a:pt x="45" y="64"/>
                </a:cubicBezTo>
                <a:cubicBezTo>
                  <a:pt x="53" y="64"/>
                  <a:pt x="62" y="61"/>
                  <a:pt x="68" y="55"/>
                </a:cubicBezTo>
                <a:cubicBezTo>
                  <a:pt x="80" y="42"/>
                  <a:pt x="80" y="22"/>
                  <a:pt x="68" y="9"/>
                </a:cubicBezTo>
                <a:close/>
                <a:moveTo>
                  <a:pt x="59" y="46"/>
                </a:moveTo>
                <a:cubicBezTo>
                  <a:pt x="55" y="50"/>
                  <a:pt x="50" y="52"/>
                  <a:pt x="45" y="52"/>
                </a:cubicBezTo>
                <a:cubicBezTo>
                  <a:pt x="39" y="52"/>
                  <a:pt x="34" y="50"/>
                  <a:pt x="30" y="46"/>
                </a:cubicBezTo>
                <a:cubicBezTo>
                  <a:pt x="27" y="43"/>
                  <a:pt x="24" y="37"/>
                  <a:pt x="24" y="32"/>
                </a:cubicBezTo>
                <a:cubicBezTo>
                  <a:pt x="24" y="27"/>
                  <a:pt x="27" y="21"/>
                  <a:pt x="30" y="18"/>
                </a:cubicBezTo>
                <a:cubicBezTo>
                  <a:pt x="34" y="14"/>
                  <a:pt x="39" y="12"/>
                  <a:pt x="45" y="12"/>
                </a:cubicBezTo>
                <a:cubicBezTo>
                  <a:pt x="50" y="12"/>
                  <a:pt x="55" y="14"/>
                  <a:pt x="59" y="18"/>
                </a:cubicBezTo>
                <a:cubicBezTo>
                  <a:pt x="67" y="26"/>
                  <a:pt x="67" y="38"/>
                  <a:pt x="59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581" name="文本框 6"/>
          <p:cNvSpPr txBox="1"/>
          <p:nvPr/>
        </p:nvSpPr>
        <p:spPr>
          <a:xfrm>
            <a:off x="2055813" y="515938"/>
            <a:ext cx="12350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直角三角形 8"/>
          <p:cNvSpPr/>
          <p:nvPr/>
        </p:nvSpPr>
        <p:spPr>
          <a:xfrm flipH="1">
            <a:off x="6330950" y="4286250"/>
            <a:ext cx="4337050" cy="2571750"/>
          </a:xfrm>
          <a:prstGeom prst="rtTriangle">
            <a:avLst/>
          </a:prstGeom>
          <a:solidFill>
            <a:srgbClr val="25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51763" y="2398713"/>
            <a:ext cx="1173163" cy="884238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0 w 1564433"/>
              <a:gd name="connsiteY0-2" fmla="*/ 0 h 1177991"/>
              <a:gd name="connsiteX1-3" fmla="*/ 1564433 w 1564433"/>
              <a:gd name="connsiteY1-4" fmla="*/ 0 h 1177991"/>
              <a:gd name="connsiteX2-5" fmla="*/ 1555102 w 1564433"/>
              <a:gd name="connsiteY2-6" fmla="*/ 1177991 h 1177991"/>
              <a:gd name="connsiteX3-7" fmla="*/ 0 w 1564433"/>
              <a:gd name="connsiteY3-8" fmla="*/ 1168661 h 1177991"/>
              <a:gd name="connsiteX4-9" fmla="*/ 0 w 1564433"/>
              <a:gd name="connsiteY4-10" fmla="*/ 0 h 11779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64433" h="1177991">
                <a:moveTo>
                  <a:pt x="0" y="0"/>
                </a:moveTo>
                <a:lnTo>
                  <a:pt x="1564433" y="0"/>
                </a:lnTo>
                <a:cubicBezTo>
                  <a:pt x="1561323" y="392664"/>
                  <a:pt x="1558212" y="785327"/>
                  <a:pt x="1555102" y="1177991"/>
                </a:cubicBezTo>
                <a:lnTo>
                  <a:pt x="0" y="1168661"/>
                </a:lnTo>
                <a:lnTo>
                  <a:pt x="0" y="0"/>
                </a:lnTo>
                <a:close/>
              </a:path>
            </a:pathLst>
          </a:cu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12225" y="2398713"/>
            <a:ext cx="850900" cy="1401763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35224" h="1868457">
                <a:moveTo>
                  <a:pt x="9330" y="0"/>
                </a:moveTo>
                <a:lnTo>
                  <a:pt x="1125894" y="1101012"/>
                </a:lnTo>
                <a:lnTo>
                  <a:pt x="1135224" y="1840465"/>
                </a:lnTo>
                <a:lnTo>
                  <a:pt x="0" y="1868457"/>
                </a:lnTo>
                <a:lnTo>
                  <a:pt x="9330" y="0"/>
                </a:lnTo>
                <a:close/>
              </a:path>
            </a:pathLst>
          </a:custGeom>
          <a:solidFill>
            <a:srgbClr val="25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10"/>
          <p:cNvSpPr/>
          <p:nvPr/>
        </p:nvSpPr>
        <p:spPr>
          <a:xfrm rot="5400000">
            <a:off x="8606631" y="3464719"/>
            <a:ext cx="846138" cy="1479550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  <a:gd name="connsiteX0-31" fmla="*/ 0 w 1144553"/>
              <a:gd name="connsiteY0-32" fmla="*/ 0 h 1896259"/>
              <a:gd name="connsiteX1-33" fmla="*/ 1135223 w 1144553"/>
              <a:gd name="connsiteY1-34" fmla="*/ 1128814 h 1896259"/>
              <a:gd name="connsiteX2-35" fmla="*/ 1144553 w 1144553"/>
              <a:gd name="connsiteY2-36" fmla="*/ 1868267 h 1896259"/>
              <a:gd name="connsiteX3-37" fmla="*/ 9329 w 1144553"/>
              <a:gd name="connsiteY3-38" fmla="*/ 1896259 h 1896259"/>
              <a:gd name="connsiteX4-39" fmla="*/ 0 w 1144553"/>
              <a:gd name="connsiteY4-40" fmla="*/ 0 h 1896259"/>
              <a:gd name="connsiteX0-41" fmla="*/ 0 w 1135225"/>
              <a:gd name="connsiteY0-42" fmla="*/ 0 h 1960936"/>
              <a:gd name="connsiteX1-43" fmla="*/ 1135223 w 1135225"/>
              <a:gd name="connsiteY1-44" fmla="*/ 1128814 h 1960936"/>
              <a:gd name="connsiteX2-45" fmla="*/ 1135225 w 1135225"/>
              <a:gd name="connsiteY2-46" fmla="*/ 1960936 h 1960936"/>
              <a:gd name="connsiteX3-47" fmla="*/ 9329 w 1135225"/>
              <a:gd name="connsiteY3-48" fmla="*/ 1896259 h 1960936"/>
              <a:gd name="connsiteX4-49" fmla="*/ 0 w 1135225"/>
              <a:gd name="connsiteY4-50" fmla="*/ 0 h 1960936"/>
              <a:gd name="connsiteX0-51" fmla="*/ 0 w 1135225"/>
              <a:gd name="connsiteY0-52" fmla="*/ 0 h 1960936"/>
              <a:gd name="connsiteX1-53" fmla="*/ 1135223 w 1135225"/>
              <a:gd name="connsiteY1-54" fmla="*/ 1128814 h 1960936"/>
              <a:gd name="connsiteX2-55" fmla="*/ 1135225 w 1135225"/>
              <a:gd name="connsiteY2-56" fmla="*/ 1960936 h 1960936"/>
              <a:gd name="connsiteX3-57" fmla="*/ 9329 w 1135225"/>
              <a:gd name="connsiteY3-58" fmla="*/ 1933327 h 1960936"/>
              <a:gd name="connsiteX4-59" fmla="*/ 0 w 1135225"/>
              <a:gd name="connsiteY4-60" fmla="*/ 0 h 1960936"/>
              <a:gd name="connsiteX0-61" fmla="*/ 900 w 1126794"/>
              <a:gd name="connsiteY0-62" fmla="*/ 0 h 1960936"/>
              <a:gd name="connsiteX1-63" fmla="*/ 1126792 w 1126794"/>
              <a:gd name="connsiteY1-64" fmla="*/ 1128814 h 1960936"/>
              <a:gd name="connsiteX2-65" fmla="*/ 1126794 w 1126794"/>
              <a:gd name="connsiteY2-66" fmla="*/ 1960936 h 1960936"/>
              <a:gd name="connsiteX3-67" fmla="*/ 898 w 1126794"/>
              <a:gd name="connsiteY3-68" fmla="*/ 1933327 h 1960936"/>
              <a:gd name="connsiteX4-69" fmla="*/ 900 w 1126794"/>
              <a:gd name="connsiteY4-70" fmla="*/ 0 h 19609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rgbClr val="4F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矩形 10"/>
          <p:cNvSpPr/>
          <p:nvPr/>
        </p:nvSpPr>
        <p:spPr>
          <a:xfrm flipH="1">
            <a:off x="7485063" y="3789363"/>
            <a:ext cx="825500" cy="1479550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  <a:gd name="connsiteX0-31" fmla="*/ 0 w 1144553"/>
              <a:gd name="connsiteY0-32" fmla="*/ 0 h 1896259"/>
              <a:gd name="connsiteX1-33" fmla="*/ 1135223 w 1144553"/>
              <a:gd name="connsiteY1-34" fmla="*/ 1128814 h 1896259"/>
              <a:gd name="connsiteX2-35" fmla="*/ 1144553 w 1144553"/>
              <a:gd name="connsiteY2-36" fmla="*/ 1868267 h 1896259"/>
              <a:gd name="connsiteX3-37" fmla="*/ 9329 w 1144553"/>
              <a:gd name="connsiteY3-38" fmla="*/ 1896259 h 1896259"/>
              <a:gd name="connsiteX4-39" fmla="*/ 0 w 1144553"/>
              <a:gd name="connsiteY4-40" fmla="*/ 0 h 1896259"/>
              <a:gd name="connsiteX0-41" fmla="*/ 0 w 1135225"/>
              <a:gd name="connsiteY0-42" fmla="*/ 0 h 1960936"/>
              <a:gd name="connsiteX1-43" fmla="*/ 1135223 w 1135225"/>
              <a:gd name="connsiteY1-44" fmla="*/ 1128814 h 1960936"/>
              <a:gd name="connsiteX2-45" fmla="*/ 1135225 w 1135225"/>
              <a:gd name="connsiteY2-46" fmla="*/ 1960936 h 1960936"/>
              <a:gd name="connsiteX3-47" fmla="*/ 9329 w 1135225"/>
              <a:gd name="connsiteY3-48" fmla="*/ 1896259 h 1960936"/>
              <a:gd name="connsiteX4-49" fmla="*/ 0 w 1135225"/>
              <a:gd name="connsiteY4-50" fmla="*/ 0 h 1960936"/>
              <a:gd name="connsiteX0-51" fmla="*/ 0 w 1135225"/>
              <a:gd name="connsiteY0-52" fmla="*/ 0 h 1960936"/>
              <a:gd name="connsiteX1-53" fmla="*/ 1135223 w 1135225"/>
              <a:gd name="connsiteY1-54" fmla="*/ 1128814 h 1960936"/>
              <a:gd name="connsiteX2-55" fmla="*/ 1135225 w 1135225"/>
              <a:gd name="connsiteY2-56" fmla="*/ 1960936 h 1960936"/>
              <a:gd name="connsiteX3-57" fmla="*/ 9329 w 1135225"/>
              <a:gd name="connsiteY3-58" fmla="*/ 1933327 h 1960936"/>
              <a:gd name="connsiteX4-59" fmla="*/ 0 w 1135225"/>
              <a:gd name="connsiteY4-60" fmla="*/ 0 h 1960936"/>
              <a:gd name="connsiteX0-61" fmla="*/ 900 w 1126794"/>
              <a:gd name="connsiteY0-62" fmla="*/ 0 h 1960936"/>
              <a:gd name="connsiteX1-63" fmla="*/ 1126792 w 1126794"/>
              <a:gd name="connsiteY1-64" fmla="*/ 1128814 h 1960936"/>
              <a:gd name="connsiteX2-65" fmla="*/ 1126794 w 1126794"/>
              <a:gd name="connsiteY2-66" fmla="*/ 1960936 h 1960936"/>
              <a:gd name="connsiteX3-67" fmla="*/ 898 w 1126794"/>
              <a:gd name="connsiteY3-68" fmla="*/ 1933327 h 1960936"/>
              <a:gd name="connsiteX4-69" fmla="*/ 900 w 1126794"/>
              <a:gd name="connsiteY4-70" fmla="*/ 0 h 19609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 rot="20751420">
            <a:off x="8080375" y="5084763"/>
            <a:ext cx="854075" cy="846138"/>
          </a:xfrm>
          <a:prstGeom prst="rect">
            <a:avLst/>
          </a:pr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588" name="文本框 14"/>
          <p:cNvSpPr txBox="1"/>
          <p:nvPr/>
        </p:nvSpPr>
        <p:spPr>
          <a:xfrm>
            <a:off x="8067675" y="6072188"/>
            <a:ext cx="2797175" cy="78359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45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WHY ?</a:t>
            </a:r>
            <a:endParaRPr lang="zh-CN" altLang="en-US" sz="45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589" name="文本框 15"/>
          <p:cNvSpPr txBox="1"/>
          <p:nvPr/>
        </p:nvSpPr>
        <p:spPr>
          <a:xfrm>
            <a:off x="2093913" y="2681288"/>
            <a:ext cx="963612" cy="78359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4500" b="1" dirty="0">
                <a:solidFill>
                  <a:srgbClr val="1B366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4500" b="1" dirty="0">
              <a:solidFill>
                <a:srgbClr val="1B366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590" name="Content Placeholder 2"/>
          <p:cNvSpPr txBox="1"/>
          <p:nvPr/>
        </p:nvSpPr>
        <p:spPr>
          <a:xfrm>
            <a:off x="2932113" y="2841625"/>
            <a:ext cx="3683000" cy="441325"/>
          </a:xfrm>
          <a:prstGeom prst="rect">
            <a:avLst/>
          </a:prstGeom>
          <a:noFill/>
          <a:ln w="9525">
            <a:noFill/>
          </a:ln>
        </p:spPr>
        <p:txBody>
          <a:bodyPr lIns="91262" tIns="45631" rIns="91262" bIns="45631" anchor="t"/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zh-CN" sz="12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2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591" name="文本框 17"/>
          <p:cNvSpPr txBox="1"/>
          <p:nvPr/>
        </p:nvSpPr>
        <p:spPr>
          <a:xfrm>
            <a:off x="2093913" y="3467100"/>
            <a:ext cx="963612" cy="78359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4500" b="1" dirty="0">
                <a:solidFill>
                  <a:srgbClr val="25538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4500" b="1" dirty="0">
              <a:solidFill>
                <a:srgbClr val="25538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592" name="Content Placeholder 2"/>
          <p:cNvSpPr txBox="1"/>
          <p:nvPr/>
        </p:nvSpPr>
        <p:spPr>
          <a:xfrm>
            <a:off x="2932113" y="3627438"/>
            <a:ext cx="3683000" cy="441325"/>
          </a:xfrm>
          <a:prstGeom prst="rect">
            <a:avLst/>
          </a:prstGeom>
          <a:noFill/>
          <a:ln w="9525">
            <a:noFill/>
          </a:ln>
        </p:spPr>
        <p:txBody>
          <a:bodyPr lIns="91262" tIns="45631" rIns="91262" bIns="45631" anchor="t"/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zh-CN" sz="12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2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593" name="文本框 19"/>
          <p:cNvSpPr txBox="1"/>
          <p:nvPr/>
        </p:nvSpPr>
        <p:spPr>
          <a:xfrm>
            <a:off x="2090738" y="4229100"/>
            <a:ext cx="963612" cy="78359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4500" b="1" dirty="0">
                <a:solidFill>
                  <a:srgbClr val="4F79B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4500" b="1" dirty="0">
              <a:solidFill>
                <a:srgbClr val="4F79B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594" name="Content Placeholder 2"/>
          <p:cNvSpPr txBox="1"/>
          <p:nvPr/>
        </p:nvSpPr>
        <p:spPr>
          <a:xfrm>
            <a:off x="2928938" y="4389438"/>
            <a:ext cx="3681412" cy="441325"/>
          </a:xfrm>
          <a:prstGeom prst="rect">
            <a:avLst/>
          </a:prstGeom>
          <a:noFill/>
          <a:ln w="9525">
            <a:noFill/>
          </a:ln>
        </p:spPr>
        <p:txBody>
          <a:bodyPr lIns="91262" tIns="45631" rIns="91262" bIns="45631" anchor="t"/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zh-CN" sz="12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2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595" name="文本框 21"/>
          <p:cNvSpPr txBox="1"/>
          <p:nvPr/>
        </p:nvSpPr>
        <p:spPr>
          <a:xfrm>
            <a:off x="2090738" y="4994275"/>
            <a:ext cx="963612" cy="78359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4500" b="1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4500" b="1" dirty="0">
              <a:solidFill>
                <a:srgbClr val="7F7F7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596" name="Content Placeholder 2"/>
          <p:cNvSpPr txBox="1"/>
          <p:nvPr/>
        </p:nvSpPr>
        <p:spPr>
          <a:xfrm>
            <a:off x="2928938" y="5154613"/>
            <a:ext cx="3681412" cy="441325"/>
          </a:xfrm>
          <a:prstGeom prst="rect">
            <a:avLst/>
          </a:prstGeom>
          <a:noFill/>
          <a:ln w="9525">
            <a:noFill/>
          </a:ln>
        </p:spPr>
        <p:txBody>
          <a:bodyPr lIns="91262" tIns="45631" rIns="91262" bIns="45631" anchor="t"/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zh-CN" sz="12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2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5601" name="组合 7"/>
          <p:cNvGrpSpPr/>
          <p:nvPr/>
        </p:nvGrpSpPr>
        <p:grpSpPr>
          <a:xfrm>
            <a:off x="1524000" y="431800"/>
            <a:ext cx="9144000" cy="495300"/>
            <a:chOff x="1" y="321273"/>
            <a:chExt cx="9144000" cy="494273"/>
          </a:xfrm>
        </p:grpSpPr>
        <p:sp>
          <p:nvSpPr>
            <p:cNvPr id="5" name="矩形 4"/>
            <p:cNvSpPr/>
            <p:nvPr/>
          </p:nvSpPr>
          <p:spPr>
            <a:xfrm flipV="1">
              <a:off x="1" y="321273"/>
              <a:ext cx="9144000" cy="45719"/>
            </a:xfrm>
            <a:prstGeom prst="rect">
              <a:avLst/>
            </a:prstGeom>
            <a:solidFill>
              <a:srgbClr val="23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" y="321275"/>
              <a:ext cx="2298356" cy="494271"/>
            </a:xfrm>
            <a:custGeom>
              <a:avLst/>
              <a:gdLst>
                <a:gd name="connsiteX0" fmla="*/ 0 w 1940011"/>
                <a:gd name="connsiteY0" fmla="*/ 0 h 654908"/>
                <a:gd name="connsiteX1" fmla="*/ 1940011 w 1940011"/>
                <a:gd name="connsiteY1" fmla="*/ 0 h 654908"/>
                <a:gd name="connsiteX2" fmla="*/ 1940011 w 1940011"/>
                <a:gd name="connsiteY2" fmla="*/ 654908 h 654908"/>
                <a:gd name="connsiteX3" fmla="*/ 0 w 1940011"/>
                <a:gd name="connsiteY3" fmla="*/ 654908 h 654908"/>
                <a:gd name="connsiteX4" fmla="*/ 0 w 1940011"/>
                <a:gd name="connsiteY4" fmla="*/ 0 h 654908"/>
                <a:gd name="connsiteX0-1" fmla="*/ 0 w 2446638"/>
                <a:gd name="connsiteY0-2" fmla="*/ 0 h 654908"/>
                <a:gd name="connsiteX1-3" fmla="*/ 2446638 w 2446638"/>
                <a:gd name="connsiteY1-4" fmla="*/ 0 h 654908"/>
                <a:gd name="connsiteX2-5" fmla="*/ 1940011 w 2446638"/>
                <a:gd name="connsiteY2-6" fmla="*/ 654908 h 654908"/>
                <a:gd name="connsiteX3-7" fmla="*/ 0 w 2446638"/>
                <a:gd name="connsiteY3-8" fmla="*/ 654908 h 654908"/>
                <a:gd name="connsiteX4-9" fmla="*/ 0 w 2446638"/>
                <a:gd name="connsiteY4-10" fmla="*/ 0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46638" h="654908">
                  <a:moveTo>
                    <a:pt x="0" y="0"/>
                  </a:moveTo>
                  <a:lnTo>
                    <a:pt x="2446638" y="0"/>
                  </a:lnTo>
                  <a:lnTo>
                    <a:pt x="1940011" y="654908"/>
                  </a:lnTo>
                  <a:lnTo>
                    <a:pt x="0" y="65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4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Freeform 105"/>
          <p:cNvSpPr>
            <a:spLocks noEditPoints="1"/>
          </p:cNvSpPr>
          <p:nvPr/>
        </p:nvSpPr>
        <p:spPr bwMode="auto">
          <a:xfrm>
            <a:off x="1630363" y="528638"/>
            <a:ext cx="320675" cy="301625"/>
          </a:xfrm>
          <a:custGeom>
            <a:avLst/>
            <a:gdLst>
              <a:gd name="T0" fmla="*/ 68 w 80"/>
              <a:gd name="T1" fmla="*/ 9 h 76"/>
              <a:gd name="T2" fmla="*/ 45 w 80"/>
              <a:gd name="T3" fmla="*/ 0 h 76"/>
              <a:gd name="T4" fmla="*/ 22 w 80"/>
              <a:gd name="T5" fmla="*/ 9 h 76"/>
              <a:gd name="T6" fmla="*/ 13 w 80"/>
              <a:gd name="T7" fmla="*/ 32 h 76"/>
              <a:gd name="T8" fmla="*/ 16 w 80"/>
              <a:gd name="T9" fmla="*/ 47 h 76"/>
              <a:gd name="T10" fmla="*/ 16 w 80"/>
              <a:gd name="T11" fmla="*/ 47 h 76"/>
              <a:gd name="T12" fmla="*/ 4 w 80"/>
              <a:gd name="T13" fmla="*/ 59 h 76"/>
              <a:gd name="T14" fmla="*/ 4 w 80"/>
              <a:gd name="T15" fmla="*/ 73 h 76"/>
              <a:gd name="T16" fmla="*/ 11 w 80"/>
              <a:gd name="T17" fmla="*/ 76 h 76"/>
              <a:gd name="T18" fmla="*/ 18 w 80"/>
              <a:gd name="T19" fmla="*/ 73 h 76"/>
              <a:gd name="T20" fmla="*/ 30 w 80"/>
              <a:gd name="T21" fmla="*/ 61 h 76"/>
              <a:gd name="T22" fmla="*/ 30 w 80"/>
              <a:gd name="T23" fmla="*/ 61 h 76"/>
              <a:gd name="T24" fmla="*/ 45 w 80"/>
              <a:gd name="T25" fmla="*/ 64 h 76"/>
              <a:gd name="T26" fmla="*/ 68 w 80"/>
              <a:gd name="T27" fmla="*/ 55 h 76"/>
              <a:gd name="T28" fmla="*/ 68 w 80"/>
              <a:gd name="T29" fmla="*/ 9 h 76"/>
              <a:gd name="T30" fmla="*/ 59 w 80"/>
              <a:gd name="T31" fmla="*/ 46 h 76"/>
              <a:gd name="T32" fmla="*/ 45 w 80"/>
              <a:gd name="T33" fmla="*/ 52 h 76"/>
              <a:gd name="T34" fmla="*/ 30 w 80"/>
              <a:gd name="T35" fmla="*/ 46 h 76"/>
              <a:gd name="T36" fmla="*/ 24 w 80"/>
              <a:gd name="T37" fmla="*/ 32 h 76"/>
              <a:gd name="T38" fmla="*/ 30 w 80"/>
              <a:gd name="T39" fmla="*/ 18 h 76"/>
              <a:gd name="T40" fmla="*/ 45 w 80"/>
              <a:gd name="T41" fmla="*/ 12 h 76"/>
              <a:gd name="T42" fmla="*/ 59 w 80"/>
              <a:gd name="T43" fmla="*/ 18 h 76"/>
              <a:gd name="T44" fmla="*/ 59 w 80"/>
              <a:gd name="T45" fmla="*/ 4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6">
                <a:moveTo>
                  <a:pt x="68" y="9"/>
                </a:moveTo>
                <a:cubicBezTo>
                  <a:pt x="62" y="3"/>
                  <a:pt x="53" y="0"/>
                  <a:pt x="45" y="0"/>
                </a:cubicBezTo>
                <a:cubicBezTo>
                  <a:pt x="36" y="0"/>
                  <a:pt x="28" y="3"/>
                  <a:pt x="22" y="9"/>
                </a:cubicBezTo>
                <a:cubicBezTo>
                  <a:pt x="16" y="15"/>
                  <a:pt x="13" y="23"/>
                  <a:pt x="13" y="32"/>
                </a:cubicBezTo>
                <a:cubicBezTo>
                  <a:pt x="13" y="37"/>
                  <a:pt x="14" y="42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0" y="69"/>
                  <a:pt x="4" y="73"/>
                </a:cubicBezTo>
                <a:cubicBezTo>
                  <a:pt x="6" y="75"/>
                  <a:pt x="8" y="76"/>
                  <a:pt x="11" y="76"/>
                </a:cubicBezTo>
                <a:cubicBezTo>
                  <a:pt x="13" y="76"/>
                  <a:pt x="16" y="75"/>
                  <a:pt x="18" y="7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5" y="63"/>
                  <a:pt x="40" y="64"/>
                  <a:pt x="45" y="64"/>
                </a:cubicBezTo>
                <a:cubicBezTo>
                  <a:pt x="53" y="64"/>
                  <a:pt x="62" y="61"/>
                  <a:pt x="68" y="55"/>
                </a:cubicBezTo>
                <a:cubicBezTo>
                  <a:pt x="80" y="42"/>
                  <a:pt x="80" y="22"/>
                  <a:pt x="68" y="9"/>
                </a:cubicBezTo>
                <a:close/>
                <a:moveTo>
                  <a:pt x="59" y="46"/>
                </a:moveTo>
                <a:cubicBezTo>
                  <a:pt x="55" y="50"/>
                  <a:pt x="50" y="52"/>
                  <a:pt x="45" y="52"/>
                </a:cubicBezTo>
                <a:cubicBezTo>
                  <a:pt x="39" y="52"/>
                  <a:pt x="34" y="50"/>
                  <a:pt x="30" y="46"/>
                </a:cubicBezTo>
                <a:cubicBezTo>
                  <a:pt x="27" y="43"/>
                  <a:pt x="24" y="37"/>
                  <a:pt x="24" y="32"/>
                </a:cubicBezTo>
                <a:cubicBezTo>
                  <a:pt x="24" y="27"/>
                  <a:pt x="27" y="21"/>
                  <a:pt x="30" y="18"/>
                </a:cubicBezTo>
                <a:cubicBezTo>
                  <a:pt x="34" y="14"/>
                  <a:pt x="39" y="12"/>
                  <a:pt x="45" y="12"/>
                </a:cubicBezTo>
                <a:cubicBezTo>
                  <a:pt x="50" y="12"/>
                  <a:pt x="55" y="14"/>
                  <a:pt x="59" y="18"/>
                </a:cubicBezTo>
                <a:cubicBezTo>
                  <a:pt x="67" y="26"/>
                  <a:pt x="67" y="38"/>
                  <a:pt x="59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05" name="文本框 6"/>
          <p:cNvSpPr txBox="1"/>
          <p:nvPr/>
        </p:nvSpPr>
        <p:spPr>
          <a:xfrm>
            <a:off x="2055813" y="515938"/>
            <a:ext cx="12350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5606" name="图片 8"/>
          <p:cNvPicPr>
            <a:picLocks noChangeAspect="1"/>
          </p:cNvPicPr>
          <p:nvPr/>
        </p:nvPicPr>
        <p:blipFill>
          <a:blip r:embed="rId1"/>
          <a:srcRect b="11862"/>
          <a:stretch>
            <a:fillRect/>
          </a:stretch>
        </p:blipFill>
        <p:spPr>
          <a:xfrm>
            <a:off x="1524000" y="1392238"/>
            <a:ext cx="9144000" cy="2816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/>
        </p:nvSpPr>
        <p:spPr>
          <a:xfrm>
            <a:off x="5132388" y="3602038"/>
            <a:ext cx="5535613" cy="1211263"/>
          </a:xfrm>
          <a:prstGeom prst="rect">
            <a:avLst/>
          </a:prstGeom>
          <a:solidFill>
            <a:srgbClr val="4F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608" name="组合 10"/>
          <p:cNvGrpSpPr/>
          <p:nvPr/>
        </p:nvGrpSpPr>
        <p:grpSpPr>
          <a:xfrm>
            <a:off x="2530475" y="3602038"/>
            <a:ext cx="1211263" cy="1211262"/>
            <a:chOff x="1342417" y="2947481"/>
            <a:chExt cx="1614791" cy="1614791"/>
          </a:xfrm>
        </p:grpSpPr>
        <p:sp>
          <p:nvSpPr>
            <p:cNvPr id="12" name="矩形 11"/>
            <p:cNvSpPr/>
            <p:nvPr/>
          </p:nvSpPr>
          <p:spPr>
            <a:xfrm>
              <a:off x="1342417" y="2947481"/>
              <a:ext cx="1614791" cy="1614791"/>
            </a:xfrm>
            <a:prstGeom prst="rect">
              <a:avLst/>
            </a:prstGeom>
            <a:solidFill>
              <a:srgbClr val="1B36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5610" name="组合 12"/>
            <p:cNvGrpSpPr/>
            <p:nvPr/>
          </p:nvGrpSpPr>
          <p:grpSpPr>
            <a:xfrm>
              <a:off x="1876426" y="3410832"/>
              <a:ext cx="558023" cy="688090"/>
              <a:chOff x="1876426" y="3554414"/>
              <a:chExt cx="211137" cy="260350"/>
            </a:xfrm>
          </p:grpSpPr>
          <p:sp>
            <p:nvSpPr>
              <p:cNvPr id="14" name="Freeform 174"/>
              <p:cNvSpPr/>
              <p:nvPr/>
            </p:nvSpPr>
            <p:spPr bwMode="auto">
              <a:xfrm>
                <a:off x="1876426" y="3656014"/>
                <a:ext cx="42863" cy="136525"/>
              </a:xfrm>
              <a:custGeom>
                <a:avLst/>
                <a:gdLst>
                  <a:gd name="T0" fmla="*/ 38 w 47"/>
                  <a:gd name="T1" fmla="*/ 36 h 151"/>
                  <a:gd name="T2" fmla="*/ 46 w 47"/>
                  <a:gd name="T3" fmla="*/ 0 h 151"/>
                  <a:gd name="T4" fmla="*/ 17 w 47"/>
                  <a:gd name="T5" fmla="*/ 0 h 151"/>
                  <a:gd name="T6" fmla="*/ 0 w 47"/>
                  <a:gd name="T7" fmla="*/ 53 h 151"/>
                  <a:gd name="T8" fmla="*/ 0 w 47"/>
                  <a:gd name="T9" fmla="*/ 98 h 151"/>
                  <a:gd name="T10" fmla="*/ 17 w 47"/>
                  <a:gd name="T11" fmla="*/ 151 h 151"/>
                  <a:gd name="T12" fmla="*/ 47 w 47"/>
                  <a:gd name="T13" fmla="*/ 151 h 151"/>
                  <a:gd name="T14" fmla="*/ 38 w 47"/>
                  <a:gd name="T15" fmla="*/ 114 h 151"/>
                  <a:gd name="T16" fmla="*/ 38 w 47"/>
                  <a:gd name="T17" fmla="*/ 3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51">
                    <a:moveTo>
                      <a:pt x="38" y="36"/>
                    </a:moveTo>
                    <a:cubicBezTo>
                      <a:pt x="38" y="27"/>
                      <a:pt x="41" y="13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39"/>
                      <a:pt x="0" y="53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2"/>
                      <a:pt x="8" y="151"/>
                      <a:pt x="17" y="151"/>
                    </a:cubicBezTo>
                    <a:cubicBezTo>
                      <a:pt x="47" y="151"/>
                      <a:pt x="47" y="151"/>
                      <a:pt x="47" y="151"/>
                    </a:cubicBezTo>
                    <a:cubicBezTo>
                      <a:pt x="41" y="137"/>
                      <a:pt x="38" y="123"/>
                      <a:pt x="38" y="114"/>
                    </a:cubicBezTo>
                    <a:lnTo>
                      <a:pt x="3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75"/>
              <p:cNvSpPr/>
              <p:nvPr/>
            </p:nvSpPr>
            <p:spPr bwMode="auto">
              <a:xfrm>
                <a:off x="1925638" y="3554414"/>
                <a:ext cx="161925" cy="260350"/>
              </a:xfrm>
              <a:custGeom>
                <a:avLst/>
                <a:gdLst>
                  <a:gd name="T0" fmla="*/ 17 w 180"/>
                  <a:gd name="T1" fmla="*/ 100 h 289"/>
                  <a:gd name="T2" fmla="*/ 0 w 180"/>
                  <a:gd name="T3" fmla="*/ 149 h 289"/>
                  <a:gd name="T4" fmla="*/ 0 w 180"/>
                  <a:gd name="T5" fmla="*/ 227 h 289"/>
                  <a:gd name="T6" fmla="*/ 36 w 180"/>
                  <a:gd name="T7" fmla="*/ 289 h 289"/>
                  <a:gd name="T8" fmla="*/ 131 w 180"/>
                  <a:gd name="T9" fmla="*/ 289 h 289"/>
                  <a:gd name="T10" fmla="*/ 166 w 180"/>
                  <a:gd name="T11" fmla="*/ 255 h 289"/>
                  <a:gd name="T12" fmla="*/ 167 w 180"/>
                  <a:gd name="T13" fmla="*/ 253 h 289"/>
                  <a:gd name="T14" fmla="*/ 94 w 180"/>
                  <a:gd name="T15" fmla="*/ 253 h 289"/>
                  <a:gd name="T16" fmla="*/ 82 w 180"/>
                  <a:gd name="T17" fmla="*/ 241 h 289"/>
                  <a:gd name="T18" fmla="*/ 94 w 180"/>
                  <a:gd name="T19" fmla="*/ 230 h 289"/>
                  <a:gd name="T20" fmla="*/ 169 w 180"/>
                  <a:gd name="T21" fmla="*/ 230 h 289"/>
                  <a:gd name="T22" fmla="*/ 172 w 180"/>
                  <a:gd name="T23" fmla="*/ 199 h 289"/>
                  <a:gd name="T24" fmla="*/ 94 w 180"/>
                  <a:gd name="T25" fmla="*/ 199 h 289"/>
                  <a:gd name="T26" fmla="*/ 82 w 180"/>
                  <a:gd name="T27" fmla="*/ 188 h 289"/>
                  <a:gd name="T28" fmla="*/ 94 w 180"/>
                  <a:gd name="T29" fmla="*/ 177 h 289"/>
                  <a:gd name="T30" fmla="*/ 175 w 180"/>
                  <a:gd name="T31" fmla="*/ 177 h 289"/>
                  <a:gd name="T32" fmla="*/ 178 w 180"/>
                  <a:gd name="T33" fmla="*/ 146 h 289"/>
                  <a:gd name="T34" fmla="*/ 94 w 180"/>
                  <a:gd name="T35" fmla="*/ 146 h 289"/>
                  <a:gd name="T36" fmla="*/ 82 w 180"/>
                  <a:gd name="T37" fmla="*/ 135 h 289"/>
                  <a:gd name="T38" fmla="*/ 94 w 180"/>
                  <a:gd name="T39" fmla="*/ 124 h 289"/>
                  <a:gd name="T40" fmla="*/ 180 w 180"/>
                  <a:gd name="T41" fmla="*/ 124 h 289"/>
                  <a:gd name="T42" fmla="*/ 180 w 180"/>
                  <a:gd name="T43" fmla="*/ 121 h 289"/>
                  <a:gd name="T44" fmla="*/ 145 w 180"/>
                  <a:gd name="T45" fmla="*/ 87 h 289"/>
                  <a:gd name="T46" fmla="*/ 82 w 180"/>
                  <a:gd name="T47" fmla="*/ 87 h 289"/>
                  <a:gd name="T48" fmla="*/ 84 w 180"/>
                  <a:gd name="T49" fmla="*/ 71 h 289"/>
                  <a:gd name="T50" fmla="*/ 90 w 180"/>
                  <a:gd name="T51" fmla="*/ 38 h 289"/>
                  <a:gd name="T52" fmla="*/ 64 w 180"/>
                  <a:gd name="T53" fmla="*/ 2 h 289"/>
                  <a:gd name="T54" fmla="*/ 29 w 180"/>
                  <a:gd name="T55" fmla="*/ 28 h 289"/>
                  <a:gd name="T56" fmla="*/ 21 w 180"/>
                  <a:gd name="T57" fmla="*/ 74 h 289"/>
                  <a:gd name="T58" fmla="*/ 17 w 180"/>
                  <a:gd name="T59" fmla="*/ 10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0" h="289">
                    <a:moveTo>
                      <a:pt x="17" y="100"/>
                    </a:moveTo>
                    <a:cubicBezTo>
                      <a:pt x="7" y="114"/>
                      <a:pt x="0" y="137"/>
                      <a:pt x="0" y="149"/>
                    </a:cubicBezTo>
                    <a:cubicBezTo>
                      <a:pt x="0" y="227"/>
                      <a:pt x="0" y="227"/>
                      <a:pt x="0" y="227"/>
                    </a:cubicBezTo>
                    <a:cubicBezTo>
                      <a:pt x="0" y="246"/>
                      <a:pt x="16" y="289"/>
                      <a:pt x="36" y="289"/>
                    </a:cubicBezTo>
                    <a:cubicBezTo>
                      <a:pt x="131" y="289"/>
                      <a:pt x="131" y="289"/>
                      <a:pt x="131" y="289"/>
                    </a:cubicBezTo>
                    <a:cubicBezTo>
                      <a:pt x="150" y="289"/>
                      <a:pt x="166" y="274"/>
                      <a:pt x="166" y="255"/>
                    </a:cubicBezTo>
                    <a:cubicBezTo>
                      <a:pt x="167" y="253"/>
                      <a:pt x="167" y="253"/>
                      <a:pt x="167" y="253"/>
                    </a:cubicBezTo>
                    <a:cubicBezTo>
                      <a:pt x="94" y="253"/>
                      <a:pt x="94" y="253"/>
                      <a:pt x="94" y="253"/>
                    </a:cubicBezTo>
                    <a:cubicBezTo>
                      <a:pt x="87" y="253"/>
                      <a:pt x="82" y="248"/>
                      <a:pt x="82" y="241"/>
                    </a:cubicBezTo>
                    <a:cubicBezTo>
                      <a:pt x="82" y="235"/>
                      <a:pt x="87" y="230"/>
                      <a:pt x="94" y="230"/>
                    </a:cubicBezTo>
                    <a:cubicBezTo>
                      <a:pt x="169" y="230"/>
                      <a:pt x="169" y="230"/>
                      <a:pt x="169" y="230"/>
                    </a:cubicBezTo>
                    <a:cubicBezTo>
                      <a:pt x="172" y="199"/>
                      <a:pt x="172" y="199"/>
                      <a:pt x="172" y="199"/>
                    </a:cubicBezTo>
                    <a:cubicBezTo>
                      <a:pt x="94" y="199"/>
                      <a:pt x="94" y="199"/>
                      <a:pt x="94" y="199"/>
                    </a:cubicBezTo>
                    <a:cubicBezTo>
                      <a:pt x="87" y="199"/>
                      <a:pt x="82" y="194"/>
                      <a:pt x="82" y="188"/>
                    </a:cubicBezTo>
                    <a:cubicBezTo>
                      <a:pt x="82" y="182"/>
                      <a:pt x="87" y="177"/>
                      <a:pt x="94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cubicBezTo>
                      <a:pt x="178" y="146"/>
                      <a:pt x="178" y="146"/>
                      <a:pt x="178" y="146"/>
                    </a:cubicBezTo>
                    <a:cubicBezTo>
                      <a:pt x="94" y="146"/>
                      <a:pt x="94" y="146"/>
                      <a:pt x="94" y="146"/>
                    </a:cubicBezTo>
                    <a:cubicBezTo>
                      <a:pt x="87" y="146"/>
                      <a:pt x="82" y="141"/>
                      <a:pt x="82" y="135"/>
                    </a:cubicBezTo>
                    <a:cubicBezTo>
                      <a:pt x="82" y="129"/>
                      <a:pt x="87" y="124"/>
                      <a:pt x="94" y="124"/>
                    </a:cubicBezTo>
                    <a:cubicBezTo>
                      <a:pt x="180" y="124"/>
                      <a:pt x="180" y="124"/>
                      <a:pt x="180" y="124"/>
                    </a:cubicBezTo>
                    <a:cubicBezTo>
                      <a:pt x="180" y="121"/>
                      <a:pt x="180" y="121"/>
                      <a:pt x="180" y="121"/>
                    </a:cubicBezTo>
                    <a:cubicBezTo>
                      <a:pt x="180" y="102"/>
                      <a:pt x="164" y="87"/>
                      <a:pt x="145" y="87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2" y="21"/>
                      <a:pt x="81" y="5"/>
                      <a:pt x="64" y="2"/>
                    </a:cubicBezTo>
                    <a:cubicBezTo>
                      <a:pt x="47" y="0"/>
                      <a:pt x="32" y="11"/>
                      <a:pt x="29" y="28"/>
                    </a:cubicBezTo>
                    <a:cubicBezTo>
                      <a:pt x="21" y="74"/>
                      <a:pt x="21" y="74"/>
                      <a:pt x="21" y="74"/>
                    </a:cubicBezTo>
                    <a:lnTo>
                      <a:pt x="17" y="1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613" name="组合 15"/>
          <p:cNvGrpSpPr/>
          <p:nvPr/>
        </p:nvGrpSpPr>
        <p:grpSpPr>
          <a:xfrm>
            <a:off x="3832225" y="3602038"/>
            <a:ext cx="1211263" cy="1211262"/>
            <a:chOff x="3077183" y="2947480"/>
            <a:chExt cx="1614791" cy="1614791"/>
          </a:xfrm>
        </p:grpSpPr>
        <p:sp>
          <p:nvSpPr>
            <p:cNvPr id="17" name="矩形 16"/>
            <p:cNvSpPr/>
            <p:nvPr/>
          </p:nvSpPr>
          <p:spPr>
            <a:xfrm>
              <a:off x="3077183" y="2947480"/>
              <a:ext cx="1614791" cy="1614791"/>
            </a:xfrm>
            <a:prstGeom prst="rect">
              <a:avLst/>
            </a:prstGeom>
            <a:solidFill>
              <a:srgbClr val="2553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626435" y="3446292"/>
              <a:ext cx="516285" cy="636621"/>
              <a:chOff x="2395538" y="3556001"/>
              <a:chExt cx="211138" cy="260350"/>
            </a:xfrm>
            <a:solidFill>
              <a:schemeClr val="bg1"/>
            </a:solidFill>
          </p:grpSpPr>
          <p:sp>
            <p:nvSpPr>
              <p:cNvPr id="19" name="Freeform 176"/>
              <p:cNvSpPr/>
              <p:nvPr/>
            </p:nvSpPr>
            <p:spPr bwMode="auto">
              <a:xfrm>
                <a:off x="2563813" y="3578226"/>
                <a:ext cx="42863" cy="136525"/>
              </a:xfrm>
              <a:custGeom>
                <a:avLst/>
                <a:gdLst>
                  <a:gd name="T0" fmla="*/ 9 w 47"/>
                  <a:gd name="T1" fmla="*/ 115 h 151"/>
                  <a:gd name="T2" fmla="*/ 1 w 47"/>
                  <a:gd name="T3" fmla="*/ 151 h 151"/>
                  <a:gd name="T4" fmla="*/ 30 w 47"/>
                  <a:gd name="T5" fmla="*/ 151 h 151"/>
                  <a:gd name="T6" fmla="*/ 47 w 47"/>
                  <a:gd name="T7" fmla="*/ 98 h 151"/>
                  <a:gd name="T8" fmla="*/ 47 w 47"/>
                  <a:gd name="T9" fmla="*/ 53 h 151"/>
                  <a:gd name="T10" fmla="*/ 30 w 47"/>
                  <a:gd name="T11" fmla="*/ 0 h 151"/>
                  <a:gd name="T12" fmla="*/ 0 w 47"/>
                  <a:gd name="T13" fmla="*/ 0 h 151"/>
                  <a:gd name="T14" fmla="*/ 9 w 47"/>
                  <a:gd name="T15" fmla="*/ 36 h 151"/>
                  <a:gd name="T16" fmla="*/ 9 w 47"/>
                  <a:gd name="T17" fmla="*/ 11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51">
                    <a:moveTo>
                      <a:pt x="9" y="115"/>
                    </a:moveTo>
                    <a:cubicBezTo>
                      <a:pt x="9" y="124"/>
                      <a:pt x="6" y="137"/>
                      <a:pt x="1" y="151"/>
                    </a:cubicBezTo>
                    <a:cubicBezTo>
                      <a:pt x="30" y="151"/>
                      <a:pt x="30" y="151"/>
                      <a:pt x="30" y="151"/>
                    </a:cubicBezTo>
                    <a:cubicBezTo>
                      <a:pt x="39" y="151"/>
                      <a:pt x="47" y="112"/>
                      <a:pt x="47" y="98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7" y="39"/>
                      <a:pt x="39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14"/>
                      <a:pt x="9" y="28"/>
                      <a:pt x="9" y="36"/>
                    </a:cubicBezTo>
                    <a:lnTo>
                      <a:pt x="9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Freeform 177"/>
              <p:cNvSpPr/>
              <p:nvPr/>
            </p:nvSpPr>
            <p:spPr bwMode="auto">
              <a:xfrm>
                <a:off x="2395538" y="3556001"/>
                <a:ext cx="161925" cy="260350"/>
              </a:xfrm>
              <a:custGeom>
                <a:avLst/>
                <a:gdLst>
                  <a:gd name="T0" fmla="*/ 163 w 180"/>
                  <a:gd name="T1" fmla="*/ 189 h 289"/>
                  <a:gd name="T2" fmla="*/ 180 w 180"/>
                  <a:gd name="T3" fmla="*/ 140 h 289"/>
                  <a:gd name="T4" fmla="*/ 180 w 180"/>
                  <a:gd name="T5" fmla="*/ 61 h 289"/>
                  <a:gd name="T6" fmla="*/ 144 w 180"/>
                  <a:gd name="T7" fmla="*/ 0 h 289"/>
                  <a:gd name="T8" fmla="*/ 49 w 180"/>
                  <a:gd name="T9" fmla="*/ 0 h 289"/>
                  <a:gd name="T10" fmla="*/ 14 w 180"/>
                  <a:gd name="T11" fmla="*/ 33 h 289"/>
                  <a:gd name="T12" fmla="*/ 13 w 180"/>
                  <a:gd name="T13" fmla="*/ 36 h 289"/>
                  <a:gd name="T14" fmla="*/ 86 w 180"/>
                  <a:gd name="T15" fmla="*/ 36 h 289"/>
                  <a:gd name="T16" fmla="*/ 98 w 180"/>
                  <a:gd name="T17" fmla="*/ 47 h 289"/>
                  <a:gd name="T18" fmla="*/ 86 w 180"/>
                  <a:gd name="T19" fmla="*/ 59 h 289"/>
                  <a:gd name="T20" fmla="*/ 11 w 180"/>
                  <a:gd name="T21" fmla="*/ 59 h 289"/>
                  <a:gd name="T22" fmla="*/ 8 w 180"/>
                  <a:gd name="T23" fmla="*/ 89 h 289"/>
                  <a:gd name="T24" fmla="*/ 86 w 180"/>
                  <a:gd name="T25" fmla="*/ 89 h 289"/>
                  <a:gd name="T26" fmla="*/ 98 w 180"/>
                  <a:gd name="T27" fmla="*/ 101 h 289"/>
                  <a:gd name="T28" fmla="*/ 86 w 180"/>
                  <a:gd name="T29" fmla="*/ 112 h 289"/>
                  <a:gd name="T30" fmla="*/ 5 w 180"/>
                  <a:gd name="T31" fmla="*/ 112 h 289"/>
                  <a:gd name="T32" fmla="*/ 2 w 180"/>
                  <a:gd name="T33" fmla="*/ 143 h 289"/>
                  <a:gd name="T34" fmla="*/ 86 w 180"/>
                  <a:gd name="T35" fmla="*/ 143 h 289"/>
                  <a:gd name="T36" fmla="*/ 98 w 180"/>
                  <a:gd name="T37" fmla="*/ 154 h 289"/>
                  <a:gd name="T38" fmla="*/ 86 w 180"/>
                  <a:gd name="T39" fmla="*/ 165 h 289"/>
                  <a:gd name="T40" fmla="*/ 0 w 180"/>
                  <a:gd name="T41" fmla="*/ 165 h 289"/>
                  <a:gd name="T42" fmla="*/ 0 w 180"/>
                  <a:gd name="T43" fmla="*/ 168 h 289"/>
                  <a:gd name="T44" fmla="*/ 35 w 180"/>
                  <a:gd name="T45" fmla="*/ 201 h 289"/>
                  <a:gd name="T46" fmla="*/ 98 w 180"/>
                  <a:gd name="T47" fmla="*/ 201 h 289"/>
                  <a:gd name="T48" fmla="*/ 96 w 180"/>
                  <a:gd name="T49" fmla="*/ 218 h 289"/>
                  <a:gd name="T50" fmla="*/ 90 w 180"/>
                  <a:gd name="T51" fmla="*/ 251 h 289"/>
                  <a:gd name="T52" fmla="*/ 116 w 180"/>
                  <a:gd name="T53" fmla="*/ 287 h 289"/>
                  <a:gd name="T54" fmla="*/ 151 w 180"/>
                  <a:gd name="T55" fmla="*/ 261 h 289"/>
                  <a:gd name="T56" fmla="*/ 159 w 180"/>
                  <a:gd name="T57" fmla="*/ 215 h 289"/>
                  <a:gd name="T58" fmla="*/ 163 w 180"/>
                  <a:gd name="T59" fmla="*/ 1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0" h="289">
                    <a:moveTo>
                      <a:pt x="163" y="189"/>
                    </a:moveTo>
                    <a:cubicBezTo>
                      <a:pt x="173" y="175"/>
                      <a:pt x="180" y="152"/>
                      <a:pt x="180" y="140"/>
                    </a:cubicBezTo>
                    <a:cubicBezTo>
                      <a:pt x="180" y="61"/>
                      <a:pt x="180" y="61"/>
                      <a:pt x="180" y="61"/>
                    </a:cubicBezTo>
                    <a:cubicBezTo>
                      <a:pt x="180" y="43"/>
                      <a:pt x="164" y="0"/>
                      <a:pt x="144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30" y="0"/>
                      <a:pt x="14" y="15"/>
                      <a:pt x="14" y="33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93" y="36"/>
                      <a:pt x="98" y="41"/>
                      <a:pt x="98" y="47"/>
                    </a:cubicBezTo>
                    <a:cubicBezTo>
                      <a:pt x="98" y="54"/>
                      <a:pt x="93" y="59"/>
                      <a:pt x="86" y="59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86" y="89"/>
                      <a:pt x="86" y="89"/>
                      <a:pt x="86" y="89"/>
                    </a:cubicBezTo>
                    <a:cubicBezTo>
                      <a:pt x="93" y="89"/>
                      <a:pt x="98" y="94"/>
                      <a:pt x="98" y="101"/>
                    </a:cubicBezTo>
                    <a:cubicBezTo>
                      <a:pt x="98" y="107"/>
                      <a:pt x="93" y="112"/>
                      <a:pt x="86" y="112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2" y="143"/>
                      <a:pt x="2" y="143"/>
                      <a:pt x="2" y="143"/>
                    </a:cubicBezTo>
                    <a:cubicBezTo>
                      <a:pt x="86" y="143"/>
                      <a:pt x="86" y="143"/>
                      <a:pt x="86" y="143"/>
                    </a:cubicBezTo>
                    <a:cubicBezTo>
                      <a:pt x="93" y="143"/>
                      <a:pt x="98" y="148"/>
                      <a:pt x="98" y="154"/>
                    </a:cubicBezTo>
                    <a:cubicBezTo>
                      <a:pt x="98" y="160"/>
                      <a:pt x="93" y="165"/>
                      <a:pt x="86" y="165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6"/>
                      <a:pt x="16" y="201"/>
                      <a:pt x="35" y="201"/>
                    </a:cubicBezTo>
                    <a:cubicBezTo>
                      <a:pt x="98" y="201"/>
                      <a:pt x="98" y="201"/>
                      <a:pt x="98" y="201"/>
                    </a:cubicBezTo>
                    <a:cubicBezTo>
                      <a:pt x="96" y="218"/>
                      <a:pt x="96" y="218"/>
                      <a:pt x="96" y="218"/>
                    </a:cubicBezTo>
                    <a:cubicBezTo>
                      <a:pt x="90" y="251"/>
                      <a:pt x="90" y="251"/>
                      <a:pt x="90" y="251"/>
                    </a:cubicBezTo>
                    <a:cubicBezTo>
                      <a:pt x="88" y="268"/>
                      <a:pt x="99" y="284"/>
                      <a:pt x="116" y="287"/>
                    </a:cubicBezTo>
                    <a:cubicBezTo>
                      <a:pt x="132" y="289"/>
                      <a:pt x="148" y="278"/>
                      <a:pt x="151" y="261"/>
                    </a:cubicBezTo>
                    <a:cubicBezTo>
                      <a:pt x="159" y="215"/>
                      <a:pt x="159" y="215"/>
                      <a:pt x="159" y="215"/>
                    </a:cubicBezTo>
                    <a:lnTo>
                      <a:pt x="163" y="1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1" name="矩形 20"/>
          <p:cNvSpPr/>
          <p:nvPr/>
        </p:nvSpPr>
        <p:spPr>
          <a:xfrm>
            <a:off x="5454650" y="3976688"/>
            <a:ext cx="4962525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size.Please read the instructions and more work at the end of the manual template</a:t>
            </a: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5617" name="矩形 21"/>
          <p:cNvSpPr/>
          <p:nvPr/>
        </p:nvSpPr>
        <p:spPr>
          <a:xfrm>
            <a:off x="2654300" y="5303838"/>
            <a:ext cx="70770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</a:t>
            </a:r>
            <a:endParaRPr lang="zh-CN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平行四边形 38"/>
          <p:cNvSpPr/>
          <p:nvPr/>
        </p:nvSpPr>
        <p:spPr>
          <a:xfrm>
            <a:off x="1595438" y="2276475"/>
            <a:ext cx="1816100" cy="3313113"/>
          </a:xfrm>
          <a:prstGeom prst="parallelogram">
            <a:avLst>
              <a:gd name="adj" fmla="val 26362"/>
            </a:avLst>
          </a:prstGeom>
          <a:solidFill>
            <a:srgbClr val="234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图片 2"/>
          <p:cNvPicPr>
            <a:picLocks noChangeAspect="1"/>
          </p:cNvPicPr>
          <p:nvPr/>
        </p:nvPicPr>
        <p:blipFill>
          <a:blip r:embed="rId1"/>
          <a:srcRect l="25000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平行四边形 1"/>
          <p:cNvSpPr/>
          <p:nvPr/>
        </p:nvSpPr>
        <p:spPr>
          <a:xfrm>
            <a:off x="1855788" y="0"/>
            <a:ext cx="2633663" cy="6858000"/>
          </a:xfrm>
          <a:prstGeom prst="parallelogram">
            <a:avLst>
              <a:gd name="adj" fmla="val 26362"/>
            </a:avLst>
          </a:prstGeom>
          <a:solidFill>
            <a:srgbClr val="234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124" name="组合 3"/>
          <p:cNvGrpSpPr/>
          <p:nvPr/>
        </p:nvGrpSpPr>
        <p:grpSpPr>
          <a:xfrm>
            <a:off x="2416175" y="2776538"/>
            <a:ext cx="1409700" cy="1684532"/>
            <a:chOff x="1197862" y="2718862"/>
            <a:chExt cx="1409573" cy="1684412"/>
          </a:xfrm>
        </p:grpSpPr>
        <p:grpSp>
          <p:nvGrpSpPr>
            <p:cNvPr id="5125" name="组合 16"/>
            <p:cNvGrpSpPr/>
            <p:nvPr/>
          </p:nvGrpSpPr>
          <p:grpSpPr>
            <a:xfrm>
              <a:off x="1313286" y="2718862"/>
              <a:ext cx="1294149" cy="1294149"/>
              <a:chOff x="1071220" y="2781923"/>
              <a:chExt cx="1294149" cy="1294149"/>
            </a:xfrm>
          </p:grpSpPr>
          <p:grpSp>
            <p:nvGrpSpPr>
              <p:cNvPr id="5126" name="组合 11"/>
              <p:cNvGrpSpPr/>
              <p:nvPr/>
            </p:nvGrpSpPr>
            <p:grpSpPr>
              <a:xfrm>
                <a:off x="1071220" y="2781923"/>
                <a:ext cx="1294149" cy="1294149"/>
                <a:chOff x="8496537" y="2750811"/>
                <a:chExt cx="2720898" cy="2720898"/>
              </a:xfrm>
            </p:grpSpPr>
            <p:sp>
              <p:nvSpPr>
                <p:cNvPr id="10" name="椭圆 9"/>
                <p:cNvSpPr/>
                <p:nvPr/>
              </p:nvSpPr>
              <p:spPr>
                <a:xfrm>
                  <a:off x="8674957" y="2929231"/>
                  <a:ext cx="2364059" cy="2364059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弧形 10"/>
                <p:cNvSpPr/>
                <p:nvPr/>
              </p:nvSpPr>
              <p:spPr>
                <a:xfrm>
                  <a:off x="8496537" y="2750811"/>
                  <a:ext cx="2720898" cy="2720898"/>
                </a:xfrm>
                <a:prstGeom prst="arc">
                  <a:avLst>
                    <a:gd name="adj1" fmla="val 641230"/>
                    <a:gd name="adj2" fmla="val 18374922"/>
                  </a:avLst>
                </a:prstGeom>
                <a:ln>
                  <a:solidFill>
                    <a:schemeClr val="bg1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129" name="Freeform 70"/>
              <p:cNvSpPr/>
              <p:nvPr/>
            </p:nvSpPr>
            <p:spPr>
              <a:xfrm>
                <a:off x="1316736" y="3179899"/>
                <a:ext cx="704313" cy="58743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pathLst>
                  <a:path w="296" h="295">
                    <a:moveTo>
                      <a:pt x="202" y="295"/>
                    </a:moveTo>
                    <a:lnTo>
                      <a:pt x="121" y="225"/>
                    </a:lnTo>
                    <a:lnTo>
                      <a:pt x="121" y="248"/>
                    </a:lnTo>
                    <a:lnTo>
                      <a:pt x="123" y="243"/>
                    </a:lnTo>
                    <a:lnTo>
                      <a:pt x="138" y="258"/>
                    </a:lnTo>
                    <a:lnTo>
                      <a:pt x="102" y="291"/>
                    </a:lnTo>
                    <a:lnTo>
                      <a:pt x="102" y="182"/>
                    </a:lnTo>
                    <a:lnTo>
                      <a:pt x="192" y="262"/>
                    </a:lnTo>
                    <a:lnTo>
                      <a:pt x="268" y="28"/>
                    </a:lnTo>
                    <a:lnTo>
                      <a:pt x="34" y="113"/>
                    </a:lnTo>
                    <a:lnTo>
                      <a:pt x="83" y="161"/>
                    </a:lnTo>
                    <a:lnTo>
                      <a:pt x="180" y="87"/>
                    </a:lnTo>
                    <a:lnTo>
                      <a:pt x="192" y="104"/>
                    </a:lnTo>
                    <a:lnTo>
                      <a:pt x="83" y="187"/>
                    </a:lnTo>
                    <a:lnTo>
                      <a:pt x="0" y="104"/>
                    </a:lnTo>
                    <a:lnTo>
                      <a:pt x="296" y="0"/>
                    </a:lnTo>
                    <a:lnTo>
                      <a:pt x="202" y="29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5130" name="文本框 15"/>
            <p:cNvSpPr txBox="1"/>
            <p:nvPr/>
          </p:nvSpPr>
          <p:spPr>
            <a:xfrm>
              <a:off x="1197862" y="4066113"/>
              <a:ext cx="1324711" cy="33716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1600" b="1" i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CONTENTS</a:t>
              </a:r>
              <a:endParaRPr lang="zh-CN" altLang="en-US" sz="1600" b="1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8788400" y="2206625"/>
            <a:ext cx="1892300" cy="0"/>
          </a:xfrm>
          <a:prstGeom prst="line">
            <a:avLst/>
          </a:prstGeom>
          <a:ln w="19050">
            <a:solidFill>
              <a:srgbClr val="2343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9906000" y="2106613"/>
            <a:ext cx="774700" cy="0"/>
          </a:xfrm>
          <a:prstGeom prst="line">
            <a:avLst/>
          </a:prstGeom>
          <a:ln w="19050">
            <a:solidFill>
              <a:srgbClr val="2343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3" name="文本框 129"/>
          <p:cNvSpPr txBox="1"/>
          <p:nvPr/>
        </p:nvSpPr>
        <p:spPr>
          <a:xfrm>
            <a:off x="5480050" y="2568575"/>
            <a:ext cx="33083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 here</a:t>
            </a:r>
            <a:endParaRPr lang="zh-CN" altLang="en-US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5411788" y="2957513"/>
            <a:ext cx="364331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5" name="文本框 128"/>
          <p:cNvSpPr txBox="1"/>
          <p:nvPr/>
        </p:nvSpPr>
        <p:spPr>
          <a:xfrm>
            <a:off x="6105525" y="3036888"/>
            <a:ext cx="1395413" cy="260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1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 </a:t>
            </a:r>
            <a:endParaRPr lang="zh-CN" altLang="en-US" sz="11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988050" y="3116263"/>
            <a:ext cx="117475" cy="117475"/>
          </a:xfrm>
          <a:prstGeom prst="ellipse">
            <a:avLst/>
          </a:prstGeom>
          <a:solidFill>
            <a:srgbClr val="234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37" name="文本框 128"/>
          <p:cNvSpPr txBox="1"/>
          <p:nvPr/>
        </p:nvSpPr>
        <p:spPr>
          <a:xfrm>
            <a:off x="7659688" y="3036888"/>
            <a:ext cx="1395412" cy="260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1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 </a:t>
            </a:r>
            <a:endParaRPr lang="zh-CN" altLang="en-US" sz="11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7542213" y="3116263"/>
            <a:ext cx="117475" cy="117475"/>
          </a:xfrm>
          <a:prstGeom prst="ellipse">
            <a:avLst/>
          </a:prstGeom>
          <a:solidFill>
            <a:srgbClr val="234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39" name="文本框 129"/>
          <p:cNvSpPr txBox="1"/>
          <p:nvPr/>
        </p:nvSpPr>
        <p:spPr>
          <a:xfrm>
            <a:off x="5480050" y="3465513"/>
            <a:ext cx="33083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Add your title here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5411788" y="3854450"/>
            <a:ext cx="364331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1" name="文本框 128"/>
          <p:cNvSpPr txBox="1"/>
          <p:nvPr/>
        </p:nvSpPr>
        <p:spPr>
          <a:xfrm>
            <a:off x="6105525" y="3932238"/>
            <a:ext cx="1395413" cy="260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1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 </a:t>
            </a:r>
            <a:endParaRPr lang="zh-CN" altLang="en-US" sz="11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5988050" y="4013200"/>
            <a:ext cx="117475" cy="117475"/>
          </a:xfrm>
          <a:prstGeom prst="ellipse">
            <a:avLst/>
          </a:prstGeom>
          <a:solidFill>
            <a:srgbClr val="234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43" name="文本框 128"/>
          <p:cNvSpPr txBox="1"/>
          <p:nvPr/>
        </p:nvSpPr>
        <p:spPr>
          <a:xfrm>
            <a:off x="7659688" y="3932238"/>
            <a:ext cx="1395412" cy="260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1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 </a:t>
            </a:r>
            <a:endParaRPr lang="zh-CN" altLang="en-US" sz="11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7542213" y="4013200"/>
            <a:ext cx="117475" cy="117475"/>
          </a:xfrm>
          <a:prstGeom prst="ellipse">
            <a:avLst/>
          </a:prstGeom>
          <a:solidFill>
            <a:srgbClr val="234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45" name="文本框 129"/>
          <p:cNvSpPr txBox="1"/>
          <p:nvPr/>
        </p:nvSpPr>
        <p:spPr>
          <a:xfrm>
            <a:off x="5480050" y="4321175"/>
            <a:ext cx="33083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Add your title here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3" name="直接连接符 82"/>
          <p:cNvCxnSpPr/>
          <p:nvPr/>
        </p:nvCxnSpPr>
        <p:spPr>
          <a:xfrm>
            <a:off x="5411788" y="4710113"/>
            <a:ext cx="364331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7" name="文本框 128"/>
          <p:cNvSpPr txBox="1"/>
          <p:nvPr/>
        </p:nvSpPr>
        <p:spPr>
          <a:xfrm>
            <a:off x="6105525" y="4789488"/>
            <a:ext cx="1395413" cy="260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1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 </a:t>
            </a:r>
            <a:endParaRPr lang="zh-CN" altLang="en-US" sz="11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5988050" y="4870450"/>
            <a:ext cx="117475" cy="117475"/>
          </a:xfrm>
          <a:prstGeom prst="ellipse">
            <a:avLst/>
          </a:prstGeom>
          <a:solidFill>
            <a:srgbClr val="234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49" name="文本框 128"/>
          <p:cNvSpPr txBox="1"/>
          <p:nvPr/>
        </p:nvSpPr>
        <p:spPr>
          <a:xfrm>
            <a:off x="7659688" y="4789488"/>
            <a:ext cx="1395412" cy="260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1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 </a:t>
            </a:r>
            <a:endParaRPr lang="zh-CN" altLang="en-US" sz="11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7542213" y="4870450"/>
            <a:ext cx="117475" cy="117475"/>
          </a:xfrm>
          <a:prstGeom prst="ellipse">
            <a:avLst/>
          </a:prstGeom>
          <a:solidFill>
            <a:srgbClr val="234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51" name="文本框 129"/>
          <p:cNvSpPr txBox="1"/>
          <p:nvPr/>
        </p:nvSpPr>
        <p:spPr>
          <a:xfrm>
            <a:off x="5480050" y="5218113"/>
            <a:ext cx="33083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 Add your title here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9" name="直接连接符 88"/>
          <p:cNvCxnSpPr/>
          <p:nvPr/>
        </p:nvCxnSpPr>
        <p:spPr>
          <a:xfrm>
            <a:off x="5411788" y="5607050"/>
            <a:ext cx="364331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3" name="文本框 128"/>
          <p:cNvSpPr txBox="1"/>
          <p:nvPr/>
        </p:nvSpPr>
        <p:spPr>
          <a:xfrm>
            <a:off x="6105525" y="5686425"/>
            <a:ext cx="1395413" cy="260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1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 </a:t>
            </a:r>
            <a:endParaRPr lang="zh-CN" altLang="en-US" sz="11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5988050" y="5765800"/>
            <a:ext cx="117475" cy="117475"/>
          </a:xfrm>
          <a:prstGeom prst="ellipse">
            <a:avLst/>
          </a:prstGeom>
          <a:solidFill>
            <a:srgbClr val="234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55" name="文本框 128"/>
          <p:cNvSpPr txBox="1"/>
          <p:nvPr/>
        </p:nvSpPr>
        <p:spPr>
          <a:xfrm>
            <a:off x="7659688" y="5686425"/>
            <a:ext cx="1395412" cy="260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1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 </a:t>
            </a:r>
            <a:endParaRPr lang="zh-CN" altLang="en-US" sz="11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7542213" y="5765800"/>
            <a:ext cx="117475" cy="117475"/>
          </a:xfrm>
          <a:prstGeom prst="ellipse">
            <a:avLst/>
          </a:prstGeom>
          <a:solidFill>
            <a:srgbClr val="234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平行四边形 45"/>
          <p:cNvSpPr/>
          <p:nvPr/>
        </p:nvSpPr>
        <p:spPr>
          <a:xfrm>
            <a:off x="1552575" y="0"/>
            <a:ext cx="906463" cy="6858000"/>
          </a:xfrm>
          <a:custGeom>
            <a:avLst/>
            <a:gdLst>
              <a:gd name="connsiteX0" fmla="*/ 0 w 2632367"/>
              <a:gd name="connsiteY0" fmla="*/ 6858000 h 6858000"/>
              <a:gd name="connsiteX1" fmla="*/ 693945 w 2632367"/>
              <a:gd name="connsiteY1" fmla="*/ 0 h 6858000"/>
              <a:gd name="connsiteX2" fmla="*/ 2632367 w 2632367"/>
              <a:gd name="connsiteY2" fmla="*/ 0 h 6858000"/>
              <a:gd name="connsiteX3" fmla="*/ 1938422 w 2632367"/>
              <a:gd name="connsiteY3" fmla="*/ 6858000 h 6858000"/>
              <a:gd name="connsiteX4" fmla="*/ 0 w 2632367"/>
              <a:gd name="connsiteY4" fmla="*/ 6858000 h 6858000"/>
              <a:gd name="connsiteX0-1" fmla="*/ 0 w 2632367"/>
              <a:gd name="connsiteY0-2" fmla="*/ 6858000 h 6858000"/>
              <a:gd name="connsiteX1-3" fmla="*/ 2392117 w 2632367"/>
              <a:gd name="connsiteY1-4" fmla="*/ 29028 h 6858000"/>
              <a:gd name="connsiteX2-5" fmla="*/ 2632367 w 2632367"/>
              <a:gd name="connsiteY2-6" fmla="*/ 0 h 6858000"/>
              <a:gd name="connsiteX3-7" fmla="*/ 1938422 w 2632367"/>
              <a:gd name="connsiteY3-8" fmla="*/ 6858000 h 6858000"/>
              <a:gd name="connsiteX4-9" fmla="*/ 0 w 2632367"/>
              <a:gd name="connsiteY4-10" fmla="*/ 6858000 h 6858000"/>
              <a:gd name="connsiteX0-11" fmla="*/ 0 w 905167"/>
              <a:gd name="connsiteY0-12" fmla="*/ 6858000 h 6858000"/>
              <a:gd name="connsiteX1-13" fmla="*/ 664917 w 905167"/>
              <a:gd name="connsiteY1-14" fmla="*/ 29028 h 6858000"/>
              <a:gd name="connsiteX2-15" fmla="*/ 905167 w 905167"/>
              <a:gd name="connsiteY2-16" fmla="*/ 0 h 6858000"/>
              <a:gd name="connsiteX3-17" fmla="*/ 211222 w 905167"/>
              <a:gd name="connsiteY3-18" fmla="*/ 6858000 h 6858000"/>
              <a:gd name="connsiteX4-19" fmla="*/ 0 w 905167"/>
              <a:gd name="connsiteY4-20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05167" h="6858000">
                <a:moveTo>
                  <a:pt x="0" y="6858000"/>
                </a:moveTo>
                <a:lnTo>
                  <a:pt x="664917" y="29028"/>
                </a:lnTo>
                <a:lnTo>
                  <a:pt x="905167" y="0"/>
                </a:lnTo>
                <a:lnTo>
                  <a:pt x="21122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34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" name="平行四边形 45"/>
          <p:cNvSpPr/>
          <p:nvPr/>
        </p:nvSpPr>
        <p:spPr>
          <a:xfrm>
            <a:off x="3914775" y="0"/>
            <a:ext cx="904875" cy="6858000"/>
          </a:xfrm>
          <a:custGeom>
            <a:avLst/>
            <a:gdLst>
              <a:gd name="connsiteX0" fmla="*/ 0 w 2632367"/>
              <a:gd name="connsiteY0" fmla="*/ 6858000 h 6858000"/>
              <a:gd name="connsiteX1" fmla="*/ 693945 w 2632367"/>
              <a:gd name="connsiteY1" fmla="*/ 0 h 6858000"/>
              <a:gd name="connsiteX2" fmla="*/ 2632367 w 2632367"/>
              <a:gd name="connsiteY2" fmla="*/ 0 h 6858000"/>
              <a:gd name="connsiteX3" fmla="*/ 1938422 w 2632367"/>
              <a:gd name="connsiteY3" fmla="*/ 6858000 h 6858000"/>
              <a:gd name="connsiteX4" fmla="*/ 0 w 2632367"/>
              <a:gd name="connsiteY4" fmla="*/ 6858000 h 6858000"/>
              <a:gd name="connsiteX0-1" fmla="*/ 0 w 2632367"/>
              <a:gd name="connsiteY0-2" fmla="*/ 6858000 h 6858000"/>
              <a:gd name="connsiteX1-3" fmla="*/ 2392117 w 2632367"/>
              <a:gd name="connsiteY1-4" fmla="*/ 29028 h 6858000"/>
              <a:gd name="connsiteX2-5" fmla="*/ 2632367 w 2632367"/>
              <a:gd name="connsiteY2-6" fmla="*/ 0 h 6858000"/>
              <a:gd name="connsiteX3-7" fmla="*/ 1938422 w 2632367"/>
              <a:gd name="connsiteY3-8" fmla="*/ 6858000 h 6858000"/>
              <a:gd name="connsiteX4-9" fmla="*/ 0 w 2632367"/>
              <a:gd name="connsiteY4-10" fmla="*/ 6858000 h 6858000"/>
              <a:gd name="connsiteX0-11" fmla="*/ 0 w 905167"/>
              <a:gd name="connsiteY0-12" fmla="*/ 6858000 h 6858000"/>
              <a:gd name="connsiteX1-13" fmla="*/ 664917 w 905167"/>
              <a:gd name="connsiteY1-14" fmla="*/ 29028 h 6858000"/>
              <a:gd name="connsiteX2-15" fmla="*/ 905167 w 905167"/>
              <a:gd name="connsiteY2-16" fmla="*/ 0 h 6858000"/>
              <a:gd name="connsiteX3-17" fmla="*/ 211222 w 905167"/>
              <a:gd name="connsiteY3-18" fmla="*/ 6858000 h 6858000"/>
              <a:gd name="connsiteX4-19" fmla="*/ 0 w 905167"/>
              <a:gd name="connsiteY4-20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05167" h="6858000">
                <a:moveTo>
                  <a:pt x="0" y="6858000"/>
                </a:moveTo>
                <a:lnTo>
                  <a:pt x="664917" y="29028"/>
                </a:lnTo>
                <a:lnTo>
                  <a:pt x="905167" y="0"/>
                </a:lnTo>
                <a:lnTo>
                  <a:pt x="21122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34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6625" name="组合 7"/>
          <p:cNvGrpSpPr/>
          <p:nvPr/>
        </p:nvGrpSpPr>
        <p:grpSpPr>
          <a:xfrm>
            <a:off x="1524000" y="431800"/>
            <a:ext cx="9144000" cy="495300"/>
            <a:chOff x="1" y="321273"/>
            <a:chExt cx="9144000" cy="494273"/>
          </a:xfrm>
        </p:grpSpPr>
        <p:sp>
          <p:nvSpPr>
            <p:cNvPr id="5" name="矩形 4"/>
            <p:cNvSpPr/>
            <p:nvPr/>
          </p:nvSpPr>
          <p:spPr>
            <a:xfrm flipV="1">
              <a:off x="1" y="321273"/>
              <a:ext cx="9144000" cy="45719"/>
            </a:xfrm>
            <a:prstGeom prst="rect">
              <a:avLst/>
            </a:prstGeom>
            <a:solidFill>
              <a:srgbClr val="23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" y="321275"/>
              <a:ext cx="2298356" cy="494271"/>
            </a:xfrm>
            <a:custGeom>
              <a:avLst/>
              <a:gdLst>
                <a:gd name="connsiteX0" fmla="*/ 0 w 1940011"/>
                <a:gd name="connsiteY0" fmla="*/ 0 h 654908"/>
                <a:gd name="connsiteX1" fmla="*/ 1940011 w 1940011"/>
                <a:gd name="connsiteY1" fmla="*/ 0 h 654908"/>
                <a:gd name="connsiteX2" fmla="*/ 1940011 w 1940011"/>
                <a:gd name="connsiteY2" fmla="*/ 654908 h 654908"/>
                <a:gd name="connsiteX3" fmla="*/ 0 w 1940011"/>
                <a:gd name="connsiteY3" fmla="*/ 654908 h 654908"/>
                <a:gd name="connsiteX4" fmla="*/ 0 w 1940011"/>
                <a:gd name="connsiteY4" fmla="*/ 0 h 654908"/>
                <a:gd name="connsiteX0-1" fmla="*/ 0 w 2446638"/>
                <a:gd name="connsiteY0-2" fmla="*/ 0 h 654908"/>
                <a:gd name="connsiteX1-3" fmla="*/ 2446638 w 2446638"/>
                <a:gd name="connsiteY1-4" fmla="*/ 0 h 654908"/>
                <a:gd name="connsiteX2-5" fmla="*/ 1940011 w 2446638"/>
                <a:gd name="connsiteY2-6" fmla="*/ 654908 h 654908"/>
                <a:gd name="connsiteX3-7" fmla="*/ 0 w 2446638"/>
                <a:gd name="connsiteY3-8" fmla="*/ 654908 h 654908"/>
                <a:gd name="connsiteX4-9" fmla="*/ 0 w 2446638"/>
                <a:gd name="connsiteY4-10" fmla="*/ 0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46638" h="654908">
                  <a:moveTo>
                    <a:pt x="0" y="0"/>
                  </a:moveTo>
                  <a:lnTo>
                    <a:pt x="2446638" y="0"/>
                  </a:lnTo>
                  <a:lnTo>
                    <a:pt x="1940011" y="654908"/>
                  </a:lnTo>
                  <a:lnTo>
                    <a:pt x="0" y="65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4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Freeform 105"/>
          <p:cNvSpPr>
            <a:spLocks noEditPoints="1"/>
          </p:cNvSpPr>
          <p:nvPr/>
        </p:nvSpPr>
        <p:spPr bwMode="auto">
          <a:xfrm>
            <a:off x="1630363" y="528638"/>
            <a:ext cx="320675" cy="301625"/>
          </a:xfrm>
          <a:custGeom>
            <a:avLst/>
            <a:gdLst>
              <a:gd name="T0" fmla="*/ 68 w 80"/>
              <a:gd name="T1" fmla="*/ 9 h 76"/>
              <a:gd name="T2" fmla="*/ 45 w 80"/>
              <a:gd name="T3" fmla="*/ 0 h 76"/>
              <a:gd name="T4" fmla="*/ 22 w 80"/>
              <a:gd name="T5" fmla="*/ 9 h 76"/>
              <a:gd name="T6" fmla="*/ 13 w 80"/>
              <a:gd name="T7" fmla="*/ 32 h 76"/>
              <a:gd name="T8" fmla="*/ 16 w 80"/>
              <a:gd name="T9" fmla="*/ 47 h 76"/>
              <a:gd name="T10" fmla="*/ 16 w 80"/>
              <a:gd name="T11" fmla="*/ 47 h 76"/>
              <a:gd name="T12" fmla="*/ 4 w 80"/>
              <a:gd name="T13" fmla="*/ 59 h 76"/>
              <a:gd name="T14" fmla="*/ 4 w 80"/>
              <a:gd name="T15" fmla="*/ 73 h 76"/>
              <a:gd name="T16" fmla="*/ 11 w 80"/>
              <a:gd name="T17" fmla="*/ 76 h 76"/>
              <a:gd name="T18" fmla="*/ 18 w 80"/>
              <a:gd name="T19" fmla="*/ 73 h 76"/>
              <a:gd name="T20" fmla="*/ 30 w 80"/>
              <a:gd name="T21" fmla="*/ 61 h 76"/>
              <a:gd name="T22" fmla="*/ 30 w 80"/>
              <a:gd name="T23" fmla="*/ 61 h 76"/>
              <a:gd name="T24" fmla="*/ 45 w 80"/>
              <a:gd name="T25" fmla="*/ 64 h 76"/>
              <a:gd name="T26" fmla="*/ 68 w 80"/>
              <a:gd name="T27" fmla="*/ 55 h 76"/>
              <a:gd name="T28" fmla="*/ 68 w 80"/>
              <a:gd name="T29" fmla="*/ 9 h 76"/>
              <a:gd name="T30" fmla="*/ 59 w 80"/>
              <a:gd name="T31" fmla="*/ 46 h 76"/>
              <a:gd name="T32" fmla="*/ 45 w 80"/>
              <a:gd name="T33" fmla="*/ 52 h 76"/>
              <a:gd name="T34" fmla="*/ 30 w 80"/>
              <a:gd name="T35" fmla="*/ 46 h 76"/>
              <a:gd name="T36" fmla="*/ 24 w 80"/>
              <a:gd name="T37" fmla="*/ 32 h 76"/>
              <a:gd name="T38" fmla="*/ 30 w 80"/>
              <a:gd name="T39" fmla="*/ 18 h 76"/>
              <a:gd name="T40" fmla="*/ 45 w 80"/>
              <a:gd name="T41" fmla="*/ 12 h 76"/>
              <a:gd name="T42" fmla="*/ 59 w 80"/>
              <a:gd name="T43" fmla="*/ 18 h 76"/>
              <a:gd name="T44" fmla="*/ 59 w 80"/>
              <a:gd name="T45" fmla="*/ 4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6">
                <a:moveTo>
                  <a:pt x="68" y="9"/>
                </a:moveTo>
                <a:cubicBezTo>
                  <a:pt x="62" y="3"/>
                  <a:pt x="53" y="0"/>
                  <a:pt x="45" y="0"/>
                </a:cubicBezTo>
                <a:cubicBezTo>
                  <a:pt x="36" y="0"/>
                  <a:pt x="28" y="3"/>
                  <a:pt x="22" y="9"/>
                </a:cubicBezTo>
                <a:cubicBezTo>
                  <a:pt x="16" y="15"/>
                  <a:pt x="13" y="23"/>
                  <a:pt x="13" y="32"/>
                </a:cubicBezTo>
                <a:cubicBezTo>
                  <a:pt x="13" y="37"/>
                  <a:pt x="14" y="42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0" y="69"/>
                  <a:pt x="4" y="73"/>
                </a:cubicBezTo>
                <a:cubicBezTo>
                  <a:pt x="6" y="75"/>
                  <a:pt x="8" y="76"/>
                  <a:pt x="11" y="76"/>
                </a:cubicBezTo>
                <a:cubicBezTo>
                  <a:pt x="13" y="76"/>
                  <a:pt x="16" y="75"/>
                  <a:pt x="18" y="7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5" y="63"/>
                  <a:pt x="40" y="64"/>
                  <a:pt x="45" y="64"/>
                </a:cubicBezTo>
                <a:cubicBezTo>
                  <a:pt x="53" y="64"/>
                  <a:pt x="62" y="61"/>
                  <a:pt x="68" y="55"/>
                </a:cubicBezTo>
                <a:cubicBezTo>
                  <a:pt x="80" y="42"/>
                  <a:pt x="80" y="22"/>
                  <a:pt x="68" y="9"/>
                </a:cubicBezTo>
                <a:close/>
                <a:moveTo>
                  <a:pt x="59" y="46"/>
                </a:moveTo>
                <a:cubicBezTo>
                  <a:pt x="55" y="50"/>
                  <a:pt x="50" y="52"/>
                  <a:pt x="45" y="52"/>
                </a:cubicBezTo>
                <a:cubicBezTo>
                  <a:pt x="39" y="52"/>
                  <a:pt x="34" y="50"/>
                  <a:pt x="30" y="46"/>
                </a:cubicBezTo>
                <a:cubicBezTo>
                  <a:pt x="27" y="43"/>
                  <a:pt x="24" y="37"/>
                  <a:pt x="24" y="32"/>
                </a:cubicBezTo>
                <a:cubicBezTo>
                  <a:pt x="24" y="27"/>
                  <a:pt x="27" y="21"/>
                  <a:pt x="30" y="18"/>
                </a:cubicBezTo>
                <a:cubicBezTo>
                  <a:pt x="34" y="14"/>
                  <a:pt x="39" y="12"/>
                  <a:pt x="45" y="12"/>
                </a:cubicBezTo>
                <a:cubicBezTo>
                  <a:pt x="50" y="12"/>
                  <a:pt x="55" y="14"/>
                  <a:pt x="59" y="18"/>
                </a:cubicBezTo>
                <a:cubicBezTo>
                  <a:pt x="67" y="26"/>
                  <a:pt x="67" y="38"/>
                  <a:pt x="59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629" name="文本框 6"/>
          <p:cNvSpPr txBox="1"/>
          <p:nvPr/>
        </p:nvSpPr>
        <p:spPr>
          <a:xfrm>
            <a:off x="2055813" y="515938"/>
            <a:ext cx="12350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6630" name="Group 22"/>
          <p:cNvGrpSpPr/>
          <p:nvPr/>
        </p:nvGrpSpPr>
        <p:grpSpPr>
          <a:xfrm>
            <a:off x="2462213" y="1876425"/>
            <a:ext cx="2784475" cy="3629025"/>
            <a:chOff x="2056885" y="2438400"/>
            <a:chExt cx="5804495" cy="7563442"/>
          </a:xfrm>
        </p:grpSpPr>
        <p:sp>
          <p:nvSpPr>
            <p:cNvPr id="10" name="Freeform 3"/>
            <p:cNvSpPr/>
            <p:nvPr/>
          </p:nvSpPr>
          <p:spPr>
            <a:xfrm rot="18562859">
              <a:off x="3337184" y="6242247"/>
              <a:ext cx="4005691" cy="3513493"/>
            </a:xfrm>
            <a:custGeom>
              <a:avLst/>
              <a:gdLst>
                <a:gd name="connsiteX0" fmla="*/ 3703522 w 4005691"/>
                <a:gd name="connsiteY0" fmla="*/ 0 h 3513493"/>
                <a:gd name="connsiteX1" fmla="*/ 4005691 w 4005691"/>
                <a:gd name="connsiteY1" fmla="*/ 368114 h 3513493"/>
                <a:gd name="connsiteX2" fmla="*/ 3118402 w 4005691"/>
                <a:gd name="connsiteY2" fmla="*/ 1139964 h 3513493"/>
                <a:gd name="connsiteX3" fmla="*/ 2988483 w 4005691"/>
                <a:gd name="connsiteY3" fmla="*/ 1250577 h 3513493"/>
                <a:gd name="connsiteX4" fmla="*/ 3889991 w 4005691"/>
                <a:gd name="connsiteY4" fmla="*/ 1379872 h 3513493"/>
                <a:gd name="connsiteX5" fmla="*/ 3885785 w 4005691"/>
                <a:gd name="connsiteY5" fmla="*/ 1643480 h 3513493"/>
                <a:gd name="connsiteX6" fmla="*/ 2473764 w 4005691"/>
                <a:gd name="connsiteY6" fmla="*/ 1688805 h 3513493"/>
                <a:gd name="connsiteX7" fmla="*/ 2223181 w 4005691"/>
                <a:gd name="connsiteY7" fmla="*/ 1902152 h 3513493"/>
                <a:gd name="connsiteX8" fmla="*/ 504126 w 4005691"/>
                <a:gd name="connsiteY8" fmla="*/ 3513493 h 3513493"/>
                <a:gd name="connsiteX9" fmla="*/ 0 w 4005691"/>
                <a:gd name="connsiteY9" fmla="*/ 2867527 h 3513493"/>
                <a:gd name="connsiteX10" fmla="*/ 1456325 w 4005691"/>
                <a:gd name="connsiteY10" fmla="*/ 1888423 h 3513493"/>
                <a:gd name="connsiteX11" fmla="*/ 1642301 w 4005691"/>
                <a:gd name="connsiteY11" fmla="*/ 1735489 h 3513493"/>
                <a:gd name="connsiteX12" fmla="*/ 2016738 w 4005691"/>
                <a:gd name="connsiteY12" fmla="*/ 214820 h 3513493"/>
                <a:gd name="connsiteX13" fmla="*/ 2219655 w 4005691"/>
                <a:gd name="connsiteY13" fmla="*/ 240559 h 3513493"/>
                <a:gd name="connsiteX14" fmla="*/ 2032460 w 4005691"/>
                <a:gd name="connsiteY14" fmla="*/ 1410176 h 3513493"/>
                <a:gd name="connsiteX15" fmla="*/ 2355204 w 4005691"/>
                <a:gd name="connsiteY15" fmla="*/ 1133054 h 3513493"/>
                <a:gd name="connsiteX16" fmla="*/ 3703522 w 4005691"/>
                <a:gd name="connsiteY16" fmla="*/ 0 h 351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05691" h="3513493">
                  <a:moveTo>
                    <a:pt x="3703522" y="0"/>
                  </a:moveTo>
                  <a:lnTo>
                    <a:pt x="4005691" y="368114"/>
                  </a:lnTo>
                  <a:cubicBezTo>
                    <a:pt x="3713893" y="630229"/>
                    <a:pt x="3416809" y="885903"/>
                    <a:pt x="3118402" y="1139964"/>
                  </a:cubicBezTo>
                  <a:lnTo>
                    <a:pt x="2988483" y="1250577"/>
                  </a:lnTo>
                  <a:lnTo>
                    <a:pt x="3889991" y="1379872"/>
                  </a:lnTo>
                  <a:lnTo>
                    <a:pt x="3885785" y="1643480"/>
                  </a:lnTo>
                  <a:lnTo>
                    <a:pt x="2473764" y="1688805"/>
                  </a:lnTo>
                  <a:lnTo>
                    <a:pt x="2223181" y="1902152"/>
                  </a:lnTo>
                  <a:cubicBezTo>
                    <a:pt x="1629011" y="2413497"/>
                    <a:pt x="1045416" y="2937727"/>
                    <a:pt x="504126" y="3513493"/>
                  </a:cubicBezTo>
                  <a:lnTo>
                    <a:pt x="0" y="2867527"/>
                  </a:lnTo>
                  <a:cubicBezTo>
                    <a:pt x="520544" y="2591193"/>
                    <a:pt x="997885" y="2253280"/>
                    <a:pt x="1456325" y="1888423"/>
                  </a:cubicBezTo>
                  <a:lnTo>
                    <a:pt x="1642301" y="1735489"/>
                  </a:lnTo>
                  <a:lnTo>
                    <a:pt x="2016738" y="214820"/>
                  </a:lnTo>
                  <a:lnTo>
                    <a:pt x="2219655" y="240559"/>
                  </a:lnTo>
                  <a:lnTo>
                    <a:pt x="2032460" y="1410176"/>
                  </a:lnTo>
                  <a:lnTo>
                    <a:pt x="2355204" y="1133054"/>
                  </a:lnTo>
                  <a:cubicBezTo>
                    <a:pt x="2799243" y="747671"/>
                    <a:pt x="3240582" y="358441"/>
                    <a:pt x="370352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Oval 4"/>
            <p:cNvSpPr/>
            <p:nvPr/>
          </p:nvSpPr>
          <p:spPr>
            <a:xfrm>
              <a:off x="3624739" y="2438400"/>
              <a:ext cx="3430587" cy="3430587"/>
            </a:xfrm>
            <a:prstGeom prst="ellipse">
              <a:avLst/>
            </a:prstGeom>
            <a:solidFill>
              <a:srgbClr val="2553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74%</a:t>
              </a:r>
              <a:endPara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Lorem Ipsum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12" name="Oval 5"/>
            <p:cNvSpPr/>
            <p:nvPr/>
          </p:nvSpPr>
          <p:spPr>
            <a:xfrm>
              <a:off x="5899230" y="4887912"/>
              <a:ext cx="1962150" cy="1962150"/>
            </a:xfrm>
            <a:prstGeom prst="ellipse">
              <a:avLst/>
            </a:prstGeom>
            <a:solidFill>
              <a:srgbClr val="4F7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59%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Lorem Ipsum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13" name="Oval 6"/>
            <p:cNvSpPr/>
            <p:nvPr/>
          </p:nvSpPr>
          <p:spPr>
            <a:xfrm>
              <a:off x="2056885" y="4887912"/>
              <a:ext cx="2705100" cy="2705100"/>
            </a:xfrm>
            <a:prstGeom prst="ellipse">
              <a:avLst/>
            </a:prstGeom>
            <a:solidFill>
              <a:srgbClr val="1B36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68%</a:t>
              </a:r>
              <a:endPara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Lorem Ipsum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</p:grpSp>
      <p:grpSp>
        <p:nvGrpSpPr>
          <p:cNvPr id="26635" name="Group 31"/>
          <p:cNvGrpSpPr/>
          <p:nvPr/>
        </p:nvGrpSpPr>
        <p:grpSpPr>
          <a:xfrm>
            <a:off x="5737225" y="3783013"/>
            <a:ext cx="741363" cy="739775"/>
            <a:chOff x="6434437" y="4380470"/>
            <a:chExt cx="1218099" cy="1217066"/>
          </a:xfrm>
        </p:grpSpPr>
        <p:sp>
          <p:nvSpPr>
            <p:cNvPr id="15" name="Donut 32"/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Block Arc 33"/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9495697"/>
                <a:gd name="adj2" fmla="val 0"/>
                <a:gd name="adj3" fmla="val 12617"/>
              </a:avLst>
            </a:prstGeom>
            <a:solidFill>
              <a:srgbClr val="2553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7" name="AutoShape 46"/>
          <p:cNvSpPr/>
          <p:nvPr/>
        </p:nvSpPr>
        <p:spPr bwMode="auto">
          <a:xfrm>
            <a:off x="5972175" y="4016375"/>
            <a:ext cx="276225" cy="2762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874" y="17549"/>
                </a:moveTo>
                <a:cubicBezTo>
                  <a:pt x="15513" y="17549"/>
                  <a:pt x="14343" y="15612"/>
                  <a:pt x="13809" y="12825"/>
                </a:cubicBezTo>
                <a:lnTo>
                  <a:pt x="15524" y="12825"/>
                </a:lnTo>
                <a:cubicBezTo>
                  <a:pt x="17038" y="12825"/>
                  <a:pt x="18224" y="11343"/>
                  <a:pt x="18224" y="9450"/>
                </a:cubicBezTo>
                <a:cubicBezTo>
                  <a:pt x="18224" y="7558"/>
                  <a:pt x="17038" y="6075"/>
                  <a:pt x="15524" y="6075"/>
                </a:cubicBezTo>
                <a:lnTo>
                  <a:pt x="13809" y="6075"/>
                </a:lnTo>
                <a:cubicBezTo>
                  <a:pt x="14343" y="3289"/>
                  <a:pt x="15513" y="1350"/>
                  <a:pt x="16874" y="1350"/>
                </a:cubicBezTo>
                <a:cubicBezTo>
                  <a:pt x="18739" y="1350"/>
                  <a:pt x="20249" y="4976"/>
                  <a:pt x="20249" y="9450"/>
                </a:cubicBezTo>
                <a:cubicBezTo>
                  <a:pt x="20249" y="13923"/>
                  <a:pt x="18739" y="17549"/>
                  <a:pt x="16874" y="17549"/>
                </a:cubicBezTo>
                <a:moveTo>
                  <a:pt x="8926" y="11482"/>
                </a:moveTo>
                <a:lnTo>
                  <a:pt x="8774" y="11482"/>
                </a:lnTo>
                <a:lnTo>
                  <a:pt x="8774" y="11475"/>
                </a:lnTo>
                <a:cubicBezTo>
                  <a:pt x="8028" y="11475"/>
                  <a:pt x="7424" y="10569"/>
                  <a:pt x="7424" y="9450"/>
                </a:cubicBezTo>
                <a:cubicBezTo>
                  <a:pt x="7424" y="8332"/>
                  <a:pt x="8028" y="7425"/>
                  <a:pt x="8774" y="7425"/>
                </a:cubicBezTo>
                <a:lnTo>
                  <a:pt x="8926" y="7425"/>
                </a:lnTo>
                <a:cubicBezTo>
                  <a:pt x="10200" y="7425"/>
                  <a:pt x="11391" y="6924"/>
                  <a:pt x="12441" y="6063"/>
                </a:cubicBezTo>
                <a:cubicBezTo>
                  <a:pt x="12248" y="7149"/>
                  <a:pt x="12149" y="8300"/>
                  <a:pt x="12149" y="9450"/>
                </a:cubicBezTo>
                <a:cubicBezTo>
                  <a:pt x="12149" y="10603"/>
                  <a:pt x="12248" y="11758"/>
                  <a:pt x="12442" y="12846"/>
                </a:cubicBezTo>
                <a:cubicBezTo>
                  <a:pt x="11393" y="11983"/>
                  <a:pt x="10200" y="11482"/>
                  <a:pt x="8926" y="11482"/>
                </a:cubicBezTo>
                <a:moveTo>
                  <a:pt x="8096" y="20249"/>
                </a:moveTo>
                <a:lnTo>
                  <a:pt x="5396" y="20249"/>
                </a:lnTo>
                <a:lnTo>
                  <a:pt x="5396" y="14175"/>
                </a:lnTo>
                <a:cubicBezTo>
                  <a:pt x="5396" y="13683"/>
                  <a:pt x="5264" y="13223"/>
                  <a:pt x="5033" y="12825"/>
                </a:cubicBezTo>
                <a:lnTo>
                  <a:pt x="5505" y="12825"/>
                </a:lnTo>
                <a:lnTo>
                  <a:pt x="5505" y="12832"/>
                </a:lnTo>
                <a:lnTo>
                  <a:pt x="7535" y="12832"/>
                </a:lnTo>
                <a:cubicBezTo>
                  <a:pt x="7463" y="13042"/>
                  <a:pt x="7421" y="13265"/>
                  <a:pt x="7421" y="13500"/>
                </a:cubicBezTo>
                <a:lnTo>
                  <a:pt x="7421" y="18225"/>
                </a:lnTo>
                <a:cubicBezTo>
                  <a:pt x="7421" y="18874"/>
                  <a:pt x="7784" y="19307"/>
                  <a:pt x="8001" y="19565"/>
                </a:cubicBezTo>
                <a:cubicBezTo>
                  <a:pt x="8031" y="19601"/>
                  <a:pt x="8065" y="19638"/>
                  <a:pt x="8096" y="19677"/>
                </a:cubicBezTo>
                <a:cubicBezTo>
                  <a:pt x="8096" y="19677"/>
                  <a:pt x="8096" y="20249"/>
                  <a:pt x="8096" y="20249"/>
                </a:cubicBezTo>
                <a:close/>
                <a:moveTo>
                  <a:pt x="1349" y="9450"/>
                </a:moveTo>
                <a:cubicBezTo>
                  <a:pt x="1349" y="8332"/>
                  <a:pt x="1953" y="7425"/>
                  <a:pt x="2699" y="7425"/>
                </a:cubicBezTo>
                <a:lnTo>
                  <a:pt x="7434" y="7425"/>
                </a:lnTo>
                <a:cubicBezTo>
                  <a:pt x="7014" y="7916"/>
                  <a:pt x="6749" y="8631"/>
                  <a:pt x="6749" y="9450"/>
                </a:cubicBezTo>
                <a:cubicBezTo>
                  <a:pt x="6749" y="10270"/>
                  <a:pt x="7014" y="10984"/>
                  <a:pt x="7434" y="11475"/>
                </a:cubicBezTo>
                <a:lnTo>
                  <a:pt x="2699" y="11475"/>
                </a:lnTo>
                <a:cubicBezTo>
                  <a:pt x="1953" y="11475"/>
                  <a:pt x="1349" y="10569"/>
                  <a:pt x="1349" y="9450"/>
                </a:cubicBezTo>
                <a:moveTo>
                  <a:pt x="13499" y="9450"/>
                </a:moveTo>
                <a:cubicBezTo>
                  <a:pt x="13499" y="8749"/>
                  <a:pt x="13540" y="8073"/>
                  <a:pt x="13610" y="7425"/>
                </a:cubicBezTo>
                <a:lnTo>
                  <a:pt x="15524" y="7425"/>
                </a:lnTo>
                <a:cubicBezTo>
                  <a:pt x="16269" y="7425"/>
                  <a:pt x="16874" y="8332"/>
                  <a:pt x="16874" y="9450"/>
                </a:cubicBezTo>
                <a:cubicBezTo>
                  <a:pt x="16874" y="10569"/>
                  <a:pt x="16269" y="11475"/>
                  <a:pt x="15524" y="11475"/>
                </a:cubicBezTo>
                <a:lnTo>
                  <a:pt x="13610" y="11475"/>
                </a:lnTo>
                <a:cubicBezTo>
                  <a:pt x="13540" y="10826"/>
                  <a:pt x="13499" y="10151"/>
                  <a:pt x="13499" y="9450"/>
                </a:cubicBezTo>
                <a:moveTo>
                  <a:pt x="16874" y="0"/>
                </a:moveTo>
                <a:cubicBezTo>
                  <a:pt x="15489" y="0"/>
                  <a:pt x="14400" y="951"/>
                  <a:pt x="13618" y="2420"/>
                </a:cubicBezTo>
                <a:lnTo>
                  <a:pt x="13604" y="2412"/>
                </a:lnTo>
                <a:cubicBezTo>
                  <a:pt x="12469" y="4635"/>
                  <a:pt x="10778" y="6075"/>
                  <a:pt x="8926" y="6075"/>
                </a:cubicBezTo>
                <a:lnTo>
                  <a:pt x="8479" y="6075"/>
                </a:lnTo>
                <a:lnTo>
                  <a:pt x="5505" y="6075"/>
                </a:lnTo>
                <a:lnTo>
                  <a:pt x="2699" y="6075"/>
                </a:lnTo>
                <a:cubicBezTo>
                  <a:pt x="1185" y="6075"/>
                  <a:pt x="0" y="7558"/>
                  <a:pt x="0" y="9450"/>
                </a:cubicBezTo>
                <a:cubicBezTo>
                  <a:pt x="0" y="11343"/>
                  <a:pt x="1185" y="12825"/>
                  <a:pt x="2699" y="12825"/>
                </a:cubicBezTo>
                <a:cubicBezTo>
                  <a:pt x="3443" y="12827"/>
                  <a:pt x="4046" y="13430"/>
                  <a:pt x="4046" y="14175"/>
                </a:cubicBezTo>
                <a:lnTo>
                  <a:pt x="4046" y="20249"/>
                </a:lnTo>
                <a:cubicBezTo>
                  <a:pt x="4046" y="20996"/>
                  <a:pt x="4651" y="21599"/>
                  <a:pt x="5396" y="21599"/>
                </a:cubicBezTo>
                <a:lnTo>
                  <a:pt x="8096" y="21599"/>
                </a:lnTo>
                <a:cubicBezTo>
                  <a:pt x="8842" y="21599"/>
                  <a:pt x="9446" y="20996"/>
                  <a:pt x="9446" y="20249"/>
                </a:cubicBezTo>
                <a:lnTo>
                  <a:pt x="9446" y="19575"/>
                </a:lnTo>
                <a:cubicBezTo>
                  <a:pt x="9446" y="18900"/>
                  <a:pt x="8771" y="18598"/>
                  <a:pt x="8771" y="18225"/>
                </a:cubicBezTo>
                <a:lnTo>
                  <a:pt x="8771" y="13500"/>
                </a:lnTo>
                <a:cubicBezTo>
                  <a:pt x="8771" y="13484"/>
                  <a:pt x="8781" y="13473"/>
                  <a:pt x="8782" y="13458"/>
                </a:cubicBezTo>
                <a:cubicBezTo>
                  <a:pt x="8789" y="13361"/>
                  <a:pt x="8815" y="13271"/>
                  <a:pt x="8859" y="13191"/>
                </a:cubicBezTo>
                <a:cubicBezTo>
                  <a:pt x="8871" y="13169"/>
                  <a:pt x="8884" y="13151"/>
                  <a:pt x="8898" y="13132"/>
                </a:cubicBezTo>
                <a:cubicBezTo>
                  <a:pt x="8952" y="13051"/>
                  <a:pt x="9020" y="12985"/>
                  <a:pt x="9103" y="12934"/>
                </a:cubicBezTo>
                <a:cubicBezTo>
                  <a:pt x="9107" y="12931"/>
                  <a:pt x="9108" y="12927"/>
                  <a:pt x="9112" y="12925"/>
                </a:cubicBezTo>
                <a:cubicBezTo>
                  <a:pt x="9115" y="12925"/>
                  <a:pt x="9117" y="12922"/>
                  <a:pt x="9120" y="12922"/>
                </a:cubicBezTo>
                <a:cubicBezTo>
                  <a:pt x="9174" y="12892"/>
                  <a:pt x="9238" y="12885"/>
                  <a:pt x="9299" y="12868"/>
                </a:cubicBezTo>
                <a:cubicBezTo>
                  <a:pt x="11003" y="13049"/>
                  <a:pt x="12545" y="14424"/>
                  <a:pt x="13604" y="16495"/>
                </a:cubicBezTo>
                <a:lnTo>
                  <a:pt x="13621" y="16487"/>
                </a:lnTo>
                <a:cubicBezTo>
                  <a:pt x="14404" y="17950"/>
                  <a:pt x="15490" y="18900"/>
                  <a:pt x="16874" y="18900"/>
                </a:cubicBezTo>
                <a:cubicBezTo>
                  <a:pt x="19977" y="18900"/>
                  <a:pt x="21600" y="14145"/>
                  <a:pt x="21600" y="9450"/>
                </a:cubicBezTo>
                <a:cubicBezTo>
                  <a:pt x="21600" y="4754"/>
                  <a:pt x="19977" y="0"/>
                  <a:pt x="16874" y="0"/>
                </a:cubicBezTo>
              </a:path>
            </a:pathLst>
          </a:custGeom>
          <a:solidFill>
            <a:srgbClr val="25538F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grpSp>
        <p:nvGrpSpPr>
          <p:cNvPr id="26639" name="Group 16"/>
          <p:cNvGrpSpPr/>
          <p:nvPr/>
        </p:nvGrpSpPr>
        <p:grpSpPr>
          <a:xfrm>
            <a:off x="5737225" y="4740275"/>
            <a:ext cx="741363" cy="741363"/>
            <a:chOff x="6434437" y="4380470"/>
            <a:chExt cx="1218099" cy="1217066"/>
          </a:xfrm>
        </p:grpSpPr>
        <p:sp>
          <p:nvSpPr>
            <p:cNvPr id="19" name="Donut 17"/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Block Arc 18"/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2204812"/>
                <a:gd name="adj2" fmla="val 0"/>
                <a:gd name="adj3" fmla="val 12617"/>
              </a:avLst>
            </a:prstGeom>
            <a:solidFill>
              <a:srgbClr val="4F7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1" name="Group 49"/>
          <p:cNvGrpSpPr/>
          <p:nvPr/>
        </p:nvGrpSpPr>
        <p:grpSpPr>
          <a:xfrm>
            <a:off x="5961076" y="4974017"/>
            <a:ext cx="290744" cy="290744"/>
            <a:chOff x="4439444" y="2582069"/>
            <a:chExt cx="464344" cy="464344"/>
          </a:xfrm>
          <a:solidFill>
            <a:srgbClr val="4F79BD"/>
          </a:solidFill>
        </p:grpSpPr>
        <p:sp>
          <p:nvSpPr>
            <p:cNvPr id="22" name="AutoShape 123"/>
            <p:cNvSpPr/>
            <p:nvPr/>
          </p:nvSpPr>
          <p:spPr bwMode="auto">
            <a:xfrm>
              <a:off x="4439444" y="258206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23" name="AutoShape 124"/>
            <p:cNvSpPr/>
            <p:nvPr/>
          </p:nvSpPr>
          <p:spPr bwMode="auto">
            <a:xfrm>
              <a:off x="4570413" y="271224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24" name="AutoShape 125"/>
            <p:cNvSpPr/>
            <p:nvPr/>
          </p:nvSpPr>
          <p:spPr bwMode="auto">
            <a:xfrm>
              <a:off x="4613275" y="275590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Gill Sans" charset="0"/>
              </a:endParaRPr>
            </a:p>
          </p:txBody>
        </p:sp>
      </p:grpSp>
      <p:grpSp>
        <p:nvGrpSpPr>
          <p:cNvPr id="26643" name="Group 43"/>
          <p:cNvGrpSpPr/>
          <p:nvPr/>
        </p:nvGrpSpPr>
        <p:grpSpPr>
          <a:xfrm>
            <a:off x="5737225" y="2824163"/>
            <a:ext cx="741363" cy="741362"/>
            <a:chOff x="6434437" y="4380470"/>
            <a:chExt cx="1218099" cy="1217066"/>
          </a:xfrm>
        </p:grpSpPr>
        <p:sp>
          <p:nvSpPr>
            <p:cNvPr id="26" name="Donut 44"/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Block Arc 45"/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4362058"/>
                <a:gd name="adj2" fmla="val 0"/>
                <a:gd name="adj3" fmla="val 12617"/>
              </a:avLst>
            </a:prstGeom>
            <a:solidFill>
              <a:srgbClr val="1B36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6646" name="AutoShape 113"/>
          <p:cNvSpPr/>
          <p:nvPr/>
        </p:nvSpPr>
        <p:spPr>
          <a:xfrm>
            <a:off x="5997575" y="3040063"/>
            <a:ext cx="220663" cy="319087"/>
          </a:xfrm>
          <a:custGeom>
            <a:avLst/>
            <a:gdLst/>
            <a:ahLst/>
            <a:cxnLst>
              <a:cxn ang="0">
                <a:pos x="109832" y="160103"/>
              </a:cxn>
              <a:cxn ang="0">
                <a:pos x="109832" y="160103"/>
              </a:cxn>
              <a:cxn ang="0">
                <a:pos x="109832" y="160103"/>
              </a:cxn>
              <a:cxn ang="0">
                <a:pos x="109832" y="160103"/>
              </a:cxn>
            </a:cxnLst>
            <a:pathLst>
              <a:path w="21600" h="21600">
                <a:moveTo>
                  <a:pt x="15386" y="14175"/>
                </a:moveTo>
                <a:lnTo>
                  <a:pt x="6223" y="14175"/>
                </a:lnTo>
                <a:cubicBezTo>
                  <a:pt x="5734" y="13446"/>
                  <a:pt x="5147" y="12716"/>
                  <a:pt x="4568" y="12003"/>
                </a:cubicBezTo>
                <a:cubicBezTo>
                  <a:pt x="3287" y="10427"/>
                  <a:pt x="1963" y="8797"/>
                  <a:pt x="1963" y="7425"/>
                </a:cubicBezTo>
                <a:cubicBezTo>
                  <a:pt x="1963" y="4075"/>
                  <a:pt x="5927" y="1350"/>
                  <a:pt x="10800" y="1350"/>
                </a:cubicBezTo>
                <a:cubicBezTo>
                  <a:pt x="15672" y="1350"/>
                  <a:pt x="19636" y="4075"/>
                  <a:pt x="19636" y="7425"/>
                </a:cubicBezTo>
                <a:cubicBezTo>
                  <a:pt x="19636" y="8787"/>
                  <a:pt x="18312" y="10425"/>
                  <a:pt x="17029" y="12011"/>
                </a:cubicBezTo>
                <a:cubicBezTo>
                  <a:pt x="16455" y="12723"/>
                  <a:pt x="15873" y="13449"/>
                  <a:pt x="15386" y="14175"/>
                </a:cubicBezTo>
                <a:moveTo>
                  <a:pt x="10800" y="20249"/>
                </a:moveTo>
                <a:cubicBezTo>
                  <a:pt x="9805" y="20249"/>
                  <a:pt x="9347" y="20171"/>
                  <a:pt x="8839" y="19406"/>
                </a:cubicBezTo>
                <a:lnTo>
                  <a:pt x="13000" y="19048"/>
                </a:lnTo>
                <a:cubicBezTo>
                  <a:pt x="12398" y="20164"/>
                  <a:pt x="11959" y="20249"/>
                  <a:pt x="10800" y="20249"/>
                </a:cubicBezTo>
                <a:moveTo>
                  <a:pt x="7595" y="16813"/>
                </a:moveTo>
                <a:cubicBezTo>
                  <a:pt x="7417" y="16407"/>
                  <a:pt x="7215" y="15978"/>
                  <a:pt x="6991" y="15525"/>
                </a:cubicBezTo>
                <a:lnTo>
                  <a:pt x="14616" y="15525"/>
                </a:lnTo>
                <a:cubicBezTo>
                  <a:pt x="14496" y="15767"/>
                  <a:pt x="14375" y="16010"/>
                  <a:pt x="14270" y="16239"/>
                </a:cubicBezTo>
                <a:cubicBezTo>
                  <a:pt x="14270" y="16239"/>
                  <a:pt x="7595" y="16813"/>
                  <a:pt x="7595" y="16813"/>
                </a:cubicBezTo>
                <a:close/>
                <a:moveTo>
                  <a:pt x="13345" y="18343"/>
                </a:moveTo>
                <a:lnTo>
                  <a:pt x="8476" y="18762"/>
                </a:lnTo>
                <a:cubicBezTo>
                  <a:pt x="8303" y="18416"/>
                  <a:pt x="8116" y="18011"/>
                  <a:pt x="7890" y="17483"/>
                </a:cubicBezTo>
                <a:cubicBezTo>
                  <a:pt x="7887" y="17477"/>
                  <a:pt x="7883" y="17469"/>
                  <a:pt x="7881" y="17462"/>
                </a:cubicBezTo>
                <a:lnTo>
                  <a:pt x="13957" y="16941"/>
                </a:lnTo>
                <a:cubicBezTo>
                  <a:pt x="13871" y="17140"/>
                  <a:pt x="13778" y="17350"/>
                  <a:pt x="13698" y="17537"/>
                </a:cubicBezTo>
                <a:cubicBezTo>
                  <a:pt x="13569" y="17841"/>
                  <a:pt x="13453" y="18104"/>
                  <a:pt x="13345" y="18343"/>
                </a:cubicBezTo>
                <a:moveTo>
                  <a:pt x="10800" y="0"/>
                </a:moveTo>
                <a:cubicBezTo>
                  <a:pt x="4835" y="0"/>
                  <a:pt x="0" y="3324"/>
                  <a:pt x="0" y="7425"/>
                </a:cubicBezTo>
                <a:cubicBezTo>
                  <a:pt x="0" y="10146"/>
                  <a:pt x="3621" y="13029"/>
                  <a:pt x="4939" y="15562"/>
                </a:cubicBezTo>
                <a:cubicBezTo>
                  <a:pt x="6906" y="19339"/>
                  <a:pt x="6688" y="21599"/>
                  <a:pt x="10800" y="21599"/>
                </a:cubicBezTo>
                <a:cubicBezTo>
                  <a:pt x="14972" y="21599"/>
                  <a:pt x="14692" y="19349"/>
                  <a:pt x="16660" y="15577"/>
                </a:cubicBezTo>
                <a:cubicBezTo>
                  <a:pt x="17983" y="13039"/>
                  <a:pt x="21600" y="10124"/>
                  <a:pt x="21600" y="7425"/>
                </a:cubicBezTo>
                <a:cubicBezTo>
                  <a:pt x="21600" y="3324"/>
                  <a:pt x="16764" y="0"/>
                  <a:pt x="10800" y="0"/>
                </a:cubicBezTo>
              </a:path>
            </a:pathLst>
          </a:custGeom>
          <a:solidFill>
            <a:srgbClr val="1B366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9" name="矩形 28"/>
          <p:cNvSpPr/>
          <p:nvPr/>
        </p:nvSpPr>
        <p:spPr>
          <a:xfrm>
            <a:off x="6477000" y="3024188"/>
            <a:ext cx="3424238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6648" name="文本框 29"/>
          <p:cNvSpPr txBox="1"/>
          <p:nvPr/>
        </p:nvSpPr>
        <p:spPr>
          <a:xfrm>
            <a:off x="6477000" y="2787650"/>
            <a:ext cx="119062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477000" y="4060825"/>
            <a:ext cx="3424238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6650" name="文本框 31"/>
          <p:cNvSpPr txBox="1"/>
          <p:nvPr/>
        </p:nvSpPr>
        <p:spPr>
          <a:xfrm>
            <a:off x="6477000" y="3822700"/>
            <a:ext cx="119062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477000" y="5008563"/>
            <a:ext cx="3424238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6652" name="文本框 33"/>
          <p:cNvSpPr txBox="1"/>
          <p:nvPr/>
        </p:nvSpPr>
        <p:spPr>
          <a:xfrm>
            <a:off x="6477000" y="4770438"/>
            <a:ext cx="119062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7649" name="组合 7"/>
          <p:cNvGrpSpPr/>
          <p:nvPr/>
        </p:nvGrpSpPr>
        <p:grpSpPr>
          <a:xfrm>
            <a:off x="1524000" y="431800"/>
            <a:ext cx="9144000" cy="495300"/>
            <a:chOff x="1" y="321273"/>
            <a:chExt cx="9144000" cy="494273"/>
          </a:xfrm>
        </p:grpSpPr>
        <p:sp>
          <p:nvSpPr>
            <p:cNvPr id="5" name="矩形 4"/>
            <p:cNvSpPr/>
            <p:nvPr/>
          </p:nvSpPr>
          <p:spPr>
            <a:xfrm flipV="1">
              <a:off x="1" y="321273"/>
              <a:ext cx="9144000" cy="45719"/>
            </a:xfrm>
            <a:prstGeom prst="rect">
              <a:avLst/>
            </a:prstGeom>
            <a:solidFill>
              <a:srgbClr val="23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" y="321275"/>
              <a:ext cx="2298356" cy="494271"/>
            </a:xfrm>
            <a:custGeom>
              <a:avLst/>
              <a:gdLst>
                <a:gd name="connsiteX0" fmla="*/ 0 w 1940011"/>
                <a:gd name="connsiteY0" fmla="*/ 0 h 654908"/>
                <a:gd name="connsiteX1" fmla="*/ 1940011 w 1940011"/>
                <a:gd name="connsiteY1" fmla="*/ 0 h 654908"/>
                <a:gd name="connsiteX2" fmla="*/ 1940011 w 1940011"/>
                <a:gd name="connsiteY2" fmla="*/ 654908 h 654908"/>
                <a:gd name="connsiteX3" fmla="*/ 0 w 1940011"/>
                <a:gd name="connsiteY3" fmla="*/ 654908 h 654908"/>
                <a:gd name="connsiteX4" fmla="*/ 0 w 1940011"/>
                <a:gd name="connsiteY4" fmla="*/ 0 h 654908"/>
                <a:gd name="connsiteX0-1" fmla="*/ 0 w 2446638"/>
                <a:gd name="connsiteY0-2" fmla="*/ 0 h 654908"/>
                <a:gd name="connsiteX1-3" fmla="*/ 2446638 w 2446638"/>
                <a:gd name="connsiteY1-4" fmla="*/ 0 h 654908"/>
                <a:gd name="connsiteX2-5" fmla="*/ 1940011 w 2446638"/>
                <a:gd name="connsiteY2-6" fmla="*/ 654908 h 654908"/>
                <a:gd name="connsiteX3-7" fmla="*/ 0 w 2446638"/>
                <a:gd name="connsiteY3-8" fmla="*/ 654908 h 654908"/>
                <a:gd name="connsiteX4-9" fmla="*/ 0 w 2446638"/>
                <a:gd name="connsiteY4-10" fmla="*/ 0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46638" h="654908">
                  <a:moveTo>
                    <a:pt x="0" y="0"/>
                  </a:moveTo>
                  <a:lnTo>
                    <a:pt x="2446638" y="0"/>
                  </a:lnTo>
                  <a:lnTo>
                    <a:pt x="1940011" y="654908"/>
                  </a:lnTo>
                  <a:lnTo>
                    <a:pt x="0" y="65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4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Freeform 105"/>
          <p:cNvSpPr>
            <a:spLocks noEditPoints="1"/>
          </p:cNvSpPr>
          <p:nvPr/>
        </p:nvSpPr>
        <p:spPr bwMode="auto">
          <a:xfrm>
            <a:off x="1630363" y="528638"/>
            <a:ext cx="320675" cy="301625"/>
          </a:xfrm>
          <a:custGeom>
            <a:avLst/>
            <a:gdLst>
              <a:gd name="T0" fmla="*/ 68 w 80"/>
              <a:gd name="T1" fmla="*/ 9 h 76"/>
              <a:gd name="T2" fmla="*/ 45 w 80"/>
              <a:gd name="T3" fmla="*/ 0 h 76"/>
              <a:gd name="T4" fmla="*/ 22 w 80"/>
              <a:gd name="T5" fmla="*/ 9 h 76"/>
              <a:gd name="T6" fmla="*/ 13 w 80"/>
              <a:gd name="T7" fmla="*/ 32 h 76"/>
              <a:gd name="T8" fmla="*/ 16 w 80"/>
              <a:gd name="T9" fmla="*/ 47 h 76"/>
              <a:gd name="T10" fmla="*/ 16 w 80"/>
              <a:gd name="T11" fmla="*/ 47 h 76"/>
              <a:gd name="T12" fmla="*/ 4 w 80"/>
              <a:gd name="T13" fmla="*/ 59 h 76"/>
              <a:gd name="T14" fmla="*/ 4 w 80"/>
              <a:gd name="T15" fmla="*/ 73 h 76"/>
              <a:gd name="T16" fmla="*/ 11 w 80"/>
              <a:gd name="T17" fmla="*/ 76 h 76"/>
              <a:gd name="T18" fmla="*/ 18 w 80"/>
              <a:gd name="T19" fmla="*/ 73 h 76"/>
              <a:gd name="T20" fmla="*/ 30 w 80"/>
              <a:gd name="T21" fmla="*/ 61 h 76"/>
              <a:gd name="T22" fmla="*/ 30 w 80"/>
              <a:gd name="T23" fmla="*/ 61 h 76"/>
              <a:gd name="T24" fmla="*/ 45 w 80"/>
              <a:gd name="T25" fmla="*/ 64 h 76"/>
              <a:gd name="T26" fmla="*/ 68 w 80"/>
              <a:gd name="T27" fmla="*/ 55 h 76"/>
              <a:gd name="T28" fmla="*/ 68 w 80"/>
              <a:gd name="T29" fmla="*/ 9 h 76"/>
              <a:gd name="T30" fmla="*/ 59 w 80"/>
              <a:gd name="T31" fmla="*/ 46 h 76"/>
              <a:gd name="T32" fmla="*/ 45 w 80"/>
              <a:gd name="T33" fmla="*/ 52 h 76"/>
              <a:gd name="T34" fmla="*/ 30 w 80"/>
              <a:gd name="T35" fmla="*/ 46 h 76"/>
              <a:gd name="T36" fmla="*/ 24 w 80"/>
              <a:gd name="T37" fmla="*/ 32 h 76"/>
              <a:gd name="T38" fmla="*/ 30 w 80"/>
              <a:gd name="T39" fmla="*/ 18 h 76"/>
              <a:gd name="T40" fmla="*/ 45 w 80"/>
              <a:gd name="T41" fmla="*/ 12 h 76"/>
              <a:gd name="T42" fmla="*/ 59 w 80"/>
              <a:gd name="T43" fmla="*/ 18 h 76"/>
              <a:gd name="T44" fmla="*/ 59 w 80"/>
              <a:gd name="T45" fmla="*/ 4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6">
                <a:moveTo>
                  <a:pt x="68" y="9"/>
                </a:moveTo>
                <a:cubicBezTo>
                  <a:pt x="62" y="3"/>
                  <a:pt x="53" y="0"/>
                  <a:pt x="45" y="0"/>
                </a:cubicBezTo>
                <a:cubicBezTo>
                  <a:pt x="36" y="0"/>
                  <a:pt x="28" y="3"/>
                  <a:pt x="22" y="9"/>
                </a:cubicBezTo>
                <a:cubicBezTo>
                  <a:pt x="16" y="15"/>
                  <a:pt x="13" y="23"/>
                  <a:pt x="13" y="32"/>
                </a:cubicBezTo>
                <a:cubicBezTo>
                  <a:pt x="13" y="37"/>
                  <a:pt x="14" y="42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0" y="69"/>
                  <a:pt x="4" y="73"/>
                </a:cubicBezTo>
                <a:cubicBezTo>
                  <a:pt x="6" y="75"/>
                  <a:pt x="8" y="76"/>
                  <a:pt x="11" y="76"/>
                </a:cubicBezTo>
                <a:cubicBezTo>
                  <a:pt x="13" y="76"/>
                  <a:pt x="16" y="75"/>
                  <a:pt x="18" y="7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5" y="63"/>
                  <a:pt x="40" y="64"/>
                  <a:pt x="45" y="64"/>
                </a:cubicBezTo>
                <a:cubicBezTo>
                  <a:pt x="53" y="64"/>
                  <a:pt x="62" y="61"/>
                  <a:pt x="68" y="55"/>
                </a:cubicBezTo>
                <a:cubicBezTo>
                  <a:pt x="80" y="42"/>
                  <a:pt x="80" y="22"/>
                  <a:pt x="68" y="9"/>
                </a:cubicBezTo>
                <a:close/>
                <a:moveTo>
                  <a:pt x="59" y="46"/>
                </a:moveTo>
                <a:cubicBezTo>
                  <a:pt x="55" y="50"/>
                  <a:pt x="50" y="52"/>
                  <a:pt x="45" y="52"/>
                </a:cubicBezTo>
                <a:cubicBezTo>
                  <a:pt x="39" y="52"/>
                  <a:pt x="34" y="50"/>
                  <a:pt x="30" y="46"/>
                </a:cubicBezTo>
                <a:cubicBezTo>
                  <a:pt x="27" y="43"/>
                  <a:pt x="24" y="37"/>
                  <a:pt x="24" y="32"/>
                </a:cubicBezTo>
                <a:cubicBezTo>
                  <a:pt x="24" y="27"/>
                  <a:pt x="27" y="21"/>
                  <a:pt x="30" y="18"/>
                </a:cubicBezTo>
                <a:cubicBezTo>
                  <a:pt x="34" y="14"/>
                  <a:pt x="39" y="12"/>
                  <a:pt x="45" y="12"/>
                </a:cubicBezTo>
                <a:cubicBezTo>
                  <a:pt x="50" y="12"/>
                  <a:pt x="55" y="14"/>
                  <a:pt x="59" y="18"/>
                </a:cubicBezTo>
                <a:cubicBezTo>
                  <a:pt x="67" y="26"/>
                  <a:pt x="67" y="38"/>
                  <a:pt x="59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53" name="文本框 6"/>
          <p:cNvSpPr txBox="1"/>
          <p:nvPr/>
        </p:nvSpPr>
        <p:spPr>
          <a:xfrm>
            <a:off x="2055813" y="515938"/>
            <a:ext cx="12350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" t="-167" r="96" b="1944"/>
          <a:stretch>
            <a:fillRect/>
          </a:stretch>
        </p:blipFill>
        <p:spPr>
          <a:xfrm>
            <a:off x="1523999" y="-23624"/>
            <a:ext cx="9144001" cy="6881624"/>
          </a:xfrm>
          <a:custGeom>
            <a:avLst/>
            <a:gdLst>
              <a:gd name="connsiteX0" fmla="*/ 0 w 2101914"/>
              <a:gd name="connsiteY0" fmla="*/ 0 h 3066130"/>
              <a:gd name="connsiteX1" fmla="*/ 2101914 w 2101914"/>
              <a:gd name="connsiteY1" fmla="*/ 0 h 3066130"/>
              <a:gd name="connsiteX2" fmla="*/ 2101914 w 2101914"/>
              <a:gd name="connsiteY2" fmla="*/ 3066130 h 3066130"/>
              <a:gd name="connsiteX3" fmla="*/ 0 w 2101914"/>
              <a:gd name="connsiteY3" fmla="*/ 3066130 h 30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1914" h="3066130">
                <a:moveTo>
                  <a:pt x="0" y="0"/>
                </a:moveTo>
                <a:lnTo>
                  <a:pt x="2101914" y="0"/>
                </a:lnTo>
                <a:lnTo>
                  <a:pt x="2101914" y="3066130"/>
                </a:lnTo>
                <a:lnTo>
                  <a:pt x="0" y="3066130"/>
                </a:lnTo>
                <a:close/>
              </a:path>
            </a:pathLst>
          </a:custGeom>
          <a:noFill/>
          <a:ln w="19050">
            <a:noFill/>
          </a:ln>
        </p:spPr>
      </p:pic>
      <p:sp>
        <p:nvSpPr>
          <p:cNvPr id="3" name="矩形 2"/>
          <p:cNvSpPr/>
          <p:nvPr/>
        </p:nvSpPr>
        <p:spPr>
          <a:xfrm>
            <a:off x="1524000" y="-23812"/>
            <a:ext cx="9144000" cy="6881813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Oval 2"/>
          <p:cNvSpPr/>
          <p:nvPr/>
        </p:nvSpPr>
        <p:spPr>
          <a:xfrm>
            <a:off x="6810375" y="2611438"/>
            <a:ext cx="2928938" cy="2928938"/>
          </a:xfrm>
          <a:prstGeom prst="ellipse">
            <a:avLst/>
          </a:prstGeom>
          <a:solidFill>
            <a:srgbClr val="234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AAE9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Oval 3"/>
          <p:cNvSpPr/>
          <p:nvPr/>
        </p:nvSpPr>
        <p:spPr>
          <a:xfrm>
            <a:off x="8953500" y="5040313"/>
            <a:ext cx="857250" cy="85725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Oval 4"/>
          <p:cNvSpPr/>
          <p:nvPr/>
        </p:nvSpPr>
        <p:spPr>
          <a:xfrm>
            <a:off x="9810750" y="4611688"/>
            <a:ext cx="500063" cy="500063"/>
          </a:xfrm>
          <a:prstGeom prst="ellipse">
            <a:avLst/>
          </a:prstGeom>
          <a:solidFill>
            <a:srgbClr val="234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Circular Arrow 28"/>
          <p:cNvSpPr/>
          <p:nvPr/>
        </p:nvSpPr>
        <p:spPr>
          <a:xfrm rot="9383160" flipV="1">
            <a:off x="9067800" y="5154613"/>
            <a:ext cx="628650" cy="630238"/>
          </a:xfrm>
          <a:prstGeom prst="circularArrow">
            <a:avLst>
              <a:gd name="adj1" fmla="val 0"/>
              <a:gd name="adj2" fmla="val 1142319"/>
              <a:gd name="adj3" fmla="val 20474123"/>
              <a:gd name="adj4" fmla="val 1892645"/>
              <a:gd name="adj5" fmla="val 125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7660" name="Group 35"/>
          <p:cNvGrpSpPr/>
          <p:nvPr/>
        </p:nvGrpSpPr>
        <p:grpSpPr>
          <a:xfrm>
            <a:off x="9382125" y="5362575"/>
            <a:ext cx="107950" cy="214313"/>
            <a:chOff x="1428728" y="1214428"/>
            <a:chExt cx="142876" cy="285752"/>
          </a:xfrm>
        </p:grpSpPr>
        <p:cxnSp>
          <p:nvCxnSpPr>
            <p:cNvPr id="20" name="Straight Connector 31"/>
            <p:cNvCxnSpPr/>
            <p:nvPr/>
          </p:nvCxnSpPr>
          <p:spPr>
            <a:xfrm rot="5400000">
              <a:off x="1322365" y="1320791"/>
              <a:ext cx="214314" cy="158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2"/>
            <p:cNvCxnSpPr/>
            <p:nvPr/>
          </p:nvCxnSpPr>
          <p:spPr>
            <a:xfrm>
              <a:off x="1428728" y="1428742"/>
              <a:ext cx="142876" cy="7143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7864550" y="3076712"/>
            <a:ext cx="811638" cy="787918"/>
            <a:chOff x="2822575" y="2408238"/>
            <a:chExt cx="488950" cy="474662"/>
          </a:xfrm>
          <a:solidFill>
            <a:schemeClr val="bg1"/>
          </a:solidFill>
        </p:grpSpPr>
        <p:sp>
          <p:nvSpPr>
            <p:cNvPr id="23" name="Freeform 31"/>
            <p:cNvSpPr/>
            <p:nvPr/>
          </p:nvSpPr>
          <p:spPr bwMode="auto">
            <a:xfrm>
              <a:off x="3048000" y="2646363"/>
              <a:ext cx="38100" cy="39687"/>
            </a:xfrm>
            <a:custGeom>
              <a:avLst/>
              <a:gdLst>
                <a:gd name="T0" fmla="*/ 8 w 16"/>
                <a:gd name="T1" fmla="*/ 0 h 16"/>
                <a:gd name="T2" fmla="*/ 2 w 16"/>
                <a:gd name="T3" fmla="*/ 2 h 16"/>
                <a:gd name="T4" fmla="*/ 0 w 16"/>
                <a:gd name="T5" fmla="*/ 8 h 16"/>
                <a:gd name="T6" fmla="*/ 8 w 16"/>
                <a:gd name="T7" fmla="*/ 16 h 16"/>
                <a:gd name="T8" fmla="*/ 14 w 16"/>
                <a:gd name="T9" fmla="*/ 14 h 16"/>
                <a:gd name="T10" fmla="*/ 16 w 16"/>
                <a:gd name="T11" fmla="*/ 8 h 16"/>
                <a:gd name="T12" fmla="*/ 8 w 16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6" y="0"/>
                    <a:pt x="4" y="1"/>
                    <a:pt x="2" y="2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10" y="16"/>
                    <a:pt x="12" y="15"/>
                    <a:pt x="14" y="14"/>
                  </a:cubicBezTo>
                  <a:cubicBezTo>
                    <a:pt x="15" y="12"/>
                    <a:pt x="16" y="10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0222" tIns="30111" rIns="60222" bIns="3011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8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32"/>
            <p:cNvSpPr>
              <a:spLocks noEditPoints="1"/>
            </p:cNvSpPr>
            <p:nvPr/>
          </p:nvSpPr>
          <p:spPr bwMode="auto">
            <a:xfrm>
              <a:off x="2822575" y="2408238"/>
              <a:ext cx="488950" cy="474662"/>
            </a:xfrm>
            <a:custGeom>
              <a:avLst/>
              <a:gdLst>
                <a:gd name="T0" fmla="*/ 187 w 198"/>
                <a:gd name="T1" fmla="*/ 104 h 192"/>
                <a:gd name="T2" fmla="*/ 168 w 198"/>
                <a:gd name="T3" fmla="*/ 33 h 192"/>
                <a:gd name="T4" fmla="*/ 184 w 198"/>
                <a:gd name="T5" fmla="*/ 48 h 192"/>
                <a:gd name="T6" fmla="*/ 187 w 198"/>
                <a:gd name="T7" fmla="*/ 8 h 192"/>
                <a:gd name="T8" fmla="*/ 148 w 198"/>
                <a:gd name="T9" fmla="*/ 8 h 192"/>
                <a:gd name="T10" fmla="*/ 162 w 198"/>
                <a:gd name="T11" fmla="*/ 27 h 192"/>
                <a:gd name="T12" fmla="*/ 99 w 198"/>
                <a:gd name="T13" fmla="*/ 16 h 192"/>
                <a:gd name="T14" fmla="*/ 36 w 198"/>
                <a:gd name="T15" fmla="*/ 27 h 192"/>
                <a:gd name="T16" fmla="*/ 50 w 198"/>
                <a:gd name="T17" fmla="*/ 8 h 192"/>
                <a:gd name="T18" fmla="*/ 11 w 198"/>
                <a:gd name="T19" fmla="*/ 8 h 192"/>
                <a:gd name="T20" fmla="*/ 14 w 198"/>
                <a:gd name="T21" fmla="*/ 48 h 192"/>
                <a:gd name="T22" fmla="*/ 31 w 198"/>
                <a:gd name="T23" fmla="*/ 33 h 192"/>
                <a:gd name="T24" fmla="*/ 11 w 198"/>
                <a:gd name="T25" fmla="*/ 104 h 192"/>
                <a:gd name="T26" fmla="*/ 49 w 198"/>
                <a:gd name="T27" fmla="*/ 176 h 192"/>
                <a:gd name="T28" fmla="*/ 36 w 198"/>
                <a:gd name="T29" fmla="*/ 190 h 192"/>
                <a:gd name="T30" fmla="*/ 42 w 198"/>
                <a:gd name="T31" fmla="*/ 191 h 192"/>
                <a:gd name="T32" fmla="*/ 56 w 198"/>
                <a:gd name="T33" fmla="*/ 180 h 192"/>
                <a:gd name="T34" fmla="*/ 142 w 198"/>
                <a:gd name="T35" fmla="*/ 180 h 192"/>
                <a:gd name="T36" fmla="*/ 157 w 198"/>
                <a:gd name="T37" fmla="*/ 191 h 192"/>
                <a:gd name="T38" fmla="*/ 162 w 198"/>
                <a:gd name="T39" fmla="*/ 190 h 192"/>
                <a:gd name="T40" fmla="*/ 150 w 198"/>
                <a:gd name="T41" fmla="*/ 176 h 192"/>
                <a:gd name="T42" fmla="*/ 65 w 198"/>
                <a:gd name="T43" fmla="*/ 49 h 192"/>
                <a:gd name="T44" fmla="*/ 103 w 198"/>
                <a:gd name="T45" fmla="*/ 44 h 192"/>
                <a:gd name="T46" fmla="*/ 99 w 198"/>
                <a:gd name="T47" fmla="*/ 64 h 192"/>
                <a:gd name="T48" fmla="*/ 95 w 198"/>
                <a:gd name="T49" fmla="*/ 48 h 192"/>
                <a:gd name="T50" fmla="*/ 67 w 198"/>
                <a:gd name="T51" fmla="*/ 56 h 192"/>
                <a:gd name="T52" fmla="*/ 65 w 198"/>
                <a:gd name="T53" fmla="*/ 49 h 192"/>
                <a:gd name="T54" fmla="*/ 119 w 198"/>
                <a:gd name="T55" fmla="*/ 128 h 192"/>
                <a:gd name="T56" fmla="*/ 107 w 198"/>
                <a:gd name="T57" fmla="*/ 118 h 192"/>
                <a:gd name="T58" fmla="*/ 83 w 198"/>
                <a:gd name="T59" fmla="*/ 104 h 192"/>
                <a:gd name="T60" fmla="*/ 52 w 198"/>
                <a:gd name="T61" fmla="*/ 63 h 192"/>
                <a:gd name="T62" fmla="*/ 58 w 198"/>
                <a:gd name="T63" fmla="*/ 57 h 192"/>
                <a:gd name="T64" fmla="*/ 99 w 198"/>
                <a:gd name="T65" fmla="*/ 88 h 192"/>
                <a:gd name="T66" fmla="*/ 113 w 198"/>
                <a:gd name="T67" fmla="*/ 112 h 192"/>
                <a:gd name="T68" fmla="*/ 122 w 198"/>
                <a:gd name="T69" fmla="*/ 12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92">
                  <a:moveTo>
                    <a:pt x="150" y="176"/>
                  </a:moveTo>
                  <a:cubicBezTo>
                    <a:pt x="172" y="160"/>
                    <a:pt x="187" y="134"/>
                    <a:pt x="187" y="104"/>
                  </a:cubicBezTo>
                  <a:cubicBezTo>
                    <a:pt x="187" y="79"/>
                    <a:pt x="177" y="57"/>
                    <a:pt x="160" y="41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2" y="47"/>
                    <a:pt x="183" y="48"/>
                    <a:pt x="184" y="48"/>
                  </a:cubicBezTo>
                  <a:cubicBezTo>
                    <a:pt x="185" y="48"/>
                    <a:pt x="186" y="47"/>
                    <a:pt x="187" y="47"/>
                  </a:cubicBezTo>
                  <a:cubicBezTo>
                    <a:pt x="198" y="36"/>
                    <a:pt x="198" y="19"/>
                    <a:pt x="187" y="8"/>
                  </a:cubicBezTo>
                  <a:cubicBezTo>
                    <a:pt x="182" y="3"/>
                    <a:pt x="175" y="0"/>
                    <a:pt x="168" y="0"/>
                  </a:cubicBezTo>
                  <a:cubicBezTo>
                    <a:pt x="160" y="0"/>
                    <a:pt x="153" y="3"/>
                    <a:pt x="148" y="8"/>
                  </a:cubicBezTo>
                  <a:cubicBezTo>
                    <a:pt x="147" y="9"/>
                    <a:pt x="147" y="12"/>
                    <a:pt x="148" y="14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39" y="23"/>
                    <a:pt x="120" y="16"/>
                    <a:pt x="99" y="16"/>
                  </a:cubicBezTo>
                  <a:cubicBezTo>
                    <a:pt x="78" y="16"/>
                    <a:pt x="59" y="23"/>
                    <a:pt x="44" y="3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2" y="12"/>
                    <a:pt x="52" y="9"/>
                    <a:pt x="50" y="8"/>
                  </a:cubicBezTo>
                  <a:cubicBezTo>
                    <a:pt x="45" y="3"/>
                    <a:pt x="38" y="0"/>
                    <a:pt x="31" y="0"/>
                  </a:cubicBezTo>
                  <a:cubicBezTo>
                    <a:pt x="23" y="0"/>
                    <a:pt x="16" y="3"/>
                    <a:pt x="11" y="8"/>
                  </a:cubicBezTo>
                  <a:cubicBezTo>
                    <a:pt x="0" y="19"/>
                    <a:pt x="0" y="36"/>
                    <a:pt x="11" y="47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15" y="48"/>
                    <a:pt x="16" y="47"/>
                    <a:pt x="17" y="47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21" y="57"/>
                    <a:pt x="11" y="79"/>
                    <a:pt x="11" y="104"/>
                  </a:cubicBezTo>
                  <a:cubicBezTo>
                    <a:pt x="11" y="134"/>
                    <a:pt x="26" y="160"/>
                    <a:pt x="49" y="176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5" y="186"/>
                    <a:pt x="35" y="188"/>
                    <a:pt x="36" y="190"/>
                  </a:cubicBezTo>
                  <a:cubicBezTo>
                    <a:pt x="37" y="191"/>
                    <a:pt x="38" y="192"/>
                    <a:pt x="39" y="192"/>
                  </a:cubicBezTo>
                  <a:cubicBezTo>
                    <a:pt x="40" y="192"/>
                    <a:pt x="41" y="192"/>
                    <a:pt x="42" y="19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9" y="188"/>
                    <a:pt x="83" y="192"/>
                    <a:pt x="99" y="192"/>
                  </a:cubicBezTo>
                  <a:cubicBezTo>
                    <a:pt x="115" y="192"/>
                    <a:pt x="130" y="188"/>
                    <a:pt x="142" y="180"/>
                  </a:cubicBezTo>
                  <a:cubicBezTo>
                    <a:pt x="142" y="180"/>
                    <a:pt x="142" y="180"/>
                    <a:pt x="142" y="180"/>
                  </a:cubicBezTo>
                  <a:cubicBezTo>
                    <a:pt x="157" y="191"/>
                    <a:pt x="157" y="191"/>
                    <a:pt x="157" y="191"/>
                  </a:cubicBezTo>
                  <a:cubicBezTo>
                    <a:pt x="157" y="192"/>
                    <a:pt x="158" y="192"/>
                    <a:pt x="159" y="192"/>
                  </a:cubicBezTo>
                  <a:cubicBezTo>
                    <a:pt x="160" y="192"/>
                    <a:pt x="162" y="191"/>
                    <a:pt x="162" y="190"/>
                  </a:cubicBezTo>
                  <a:cubicBezTo>
                    <a:pt x="164" y="188"/>
                    <a:pt x="163" y="186"/>
                    <a:pt x="162" y="185"/>
                  </a:cubicBezTo>
                  <a:cubicBezTo>
                    <a:pt x="150" y="176"/>
                    <a:pt x="150" y="176"/>
                    <a:pt x="150" y="176"/>
                  </a:cubicBezTo>
                  <a:cubicBezTo>
                    <a:pt x="150" y="176"/>
                    <a:pt x="150" y="176"/>
                    <a:pt x="150" y="176"/>
                  </a:cubicBezTo>
                  <a:close/>
                  <a:moveTo>
                    <a:pt x="65" y="49"/>
                  </a:moveTo>
                  <a:cubicBezTo>
                    <a:pt x="74" y="43"/>
                    <a:pt x="85" y="40"/>
                    <a:pt x="99" y="40"/>
                  </a:cubicBezTo>
                  <a:cubicBezTo>
                    <a:pt x="101" y="40"/>
                    <a:pt x="103" y="42"/>
                    <a:pt x="103" y="44"/>
                  </a:cubicBezTo>
                  <a:cubicBezTo>
                    <a:pt x="103" y="60"/>
                    <a:pt x="103" y="60"/>
                    <a:pt x="103" y="60"/>
                  </a:cubicBezTo>
                  <a:cubicBezTo>
                    <a:pt x="103" y="62"/>
                    <a:pt x="101" y="64"/>
                    <a:pt x="99" y="64"/>
                  </a:cubicBezTo>
                  <a:cubicBezTo>
                    <a:pt x="97" y="64"/>
                    <a:pt x="95" y="62"/>
                    <a:pt x="95" y="60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85" y="48"/>
                    <a:pt x="76" y="51"/>
                    <a:pt x="69" y="55"/>
                  </a:cubicBezTo>
                  <a:cubicBezTo>
                    <a:pt x="69" y="56"/>
                    <a:pt x="68" y="56"/>
                    <a:pt x="67" y="56"/>
                  </a:cubicBezTo>
                  <a:cubicBezTo>
                    <a:pt x="66" y="56"/>
                    <a:pt x="65" y="55"/>
                    <a:pt x="64" y="54"/>
                  </a:cubicBezTo>
                  <a:cubicBezTo>
                    <a:pt x="63" y="52"/>
                    <a:pt x="63" y="50"/>
                    <a:pt x="65" y="49"/>
                  </a:cubicBezTo>
                  <a:close/>
                  <a:moveTo>
                    <a:pt x="122" y="127"/>
                  </a:moveTo>
                  <a:cubicBezTo>
                    <a:pt x="121" y="127"/>
                    <a:pt x="120" y="128"/>
                    <a:pt x="119" y="128"/>
                  </a:cubicBezTo>
                  <a:cubicBezTo>
                    <a:pt x="118" y="128"/>
                    <a:pt x="117" y="127"/>
                    <a:pt x="116" y="127"/>
                  </a:cubicBezTo>
                  <a:cubicBezTo>
                    <a:pt x="107" y="118"/>
                    <a:pt x="107" y="118"/>
                    <a:pt x="107" y="118"/>
                  </a:cubicBezTo>
                  <a:cubicBezTo>
                    <a:pt x="105" y="119"/>
                    <a:pt x="102" y="120"/>
                    <a:pt x="99" y="120"/>
                  </a:cubicBezTo>
                  <a:cubicBezTo>
                    <a:pt x="90" y="120"/>
                    <a:pt x="83" y="113"/>
                    <a:pt x="83" y="104"/>
                  </a:cubicBezTo>
                  <a:cubicBezTo>
                    <a:pt x="83" y="101"/>
                    <a:pt x="84" y="98"/>
                    <a:pt x="85" y="9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1" y="61"/>
                    <a:pt x="51" y="59"/>
                    <a:pt x="52" y="57"/>
                  </a:cubicBezTo>
                  <a:cubicBezTo>
                    <a:pt x="54" y="55"/>
                    <a:pt x="56" y="55"/>
                    <a:pt x="58" y="57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3" y="89"/>
                    <a:pt x="96" y="88"/>
                    <a:pt x="99" y="88"/>
                  </a:cubicBezTo>
                  <a:cubicBezTo>
                    <a:pt x="108" y="88"/>
                    <a:pt x="115" y="95"/>
                    <a:pt x="115" y="104"/>
                  </a:cubicBezTo>
                  <a:cubicBezTo>
                    <a:pt x="115" y="107"/>
                    <a:pt x="114" y="110"/>
                    <a:pt x="113" y="112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4" y="123"/>
                    <a:pt x="124" y="125"/>
                    <a:pt x="122" y="1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0222" tIns="30111" rIns="60222" bIns="3011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8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 flipH="1">
            <a:off x="7037388" y="4024313"/>
            <a:ext cx="2528888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8016875" y="5119688"/>
            <a:ext cx="64293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8673" name="组合 7"/>
          <p:cNvGrpSpPr/>
          <p:nvPr/>
        </p:nvGrpSpPr>
        <p:grpSpPr>
          <a:xfrm>
            <a:off x="1524000" y="431800"/>
            <a:ext cx="9144000" cy="495300"/>
            <a:chOff x="1" y="321273"/>
            <a:chExt cx="9144000" cy="494273"/>
          </a:xfrm>
        </p:grpSpPr>
        <p:sp>
          <p:nvSpPr>
            <p:cNvPr id="5" name="矩形 4"/>
            <p:cNvSpPr/>
            <p:nvPr/>
          </p:nvSpPr>
          <p:spPr>
            <a:xfrm flipV="1">
              <a:off x="1" y="321273"/>
              <a:ext cx="9144000" cy="45719"/>
            </a:xfrm>
            <a:prstGeom prst="rect">
              <a:avLst/>
            </a:prstGeom>
            <a:solidFill>
              <a:srgbClr val="23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" y="321275"/>
              <a:ext cx="2298356" cy="494271"/>
            </a:xfrm>
            <a:custGeom>
              <a:avLst/>
              <a:gdLst>
                <a:gd name="connsiteX0" fmla="*/ 0 w 1940011"/>
                <a:gd name="connsiteY0" fmla="*/ 0 h 654908"/>
                <a:gd name="connsiteX1" fmla="*/ 1940011 w 1940011"/>
                <a:gd name="connsiteY1" fmla="*/ 0 h 654908"/>
                <a:gd name="connsiteX2" fmla="*/ 1940011 w 1940011"/>
                <a:gd name="connsiteY2" fmla="*/ 654908 h 654908"/>
                <a:gd name="connsiteX3" fmla="*/ 0 w 1940011"/>
                <a:gd name="connsiteY3" fmla="*/ 654908 h 654908"/>
                <a:gd name="connsiteX4" fmla="*/ 0 w 1940011"/>
                <a:gd name="connsiteY4" fmla="*/ 0 h 654908"/>
                <a:gd name="connsiteX0-1" fmla="*/ 0 w 2446638"/>
                <a:gd name="connsiteY0-2" fmla="*/ 0 h 654908"/>
                <a:gd name="connsiteX1-3" fmla="*/ 2446638 w 2446638"/>
                <a:gd name="connsiteY1-4" fmla="*/ 0 h 654908"/>
                <a:gd name="connsiteX2-5" fmla="*/ 1940011 w 2446638"/>
                <a:gd name="connsiteY2-6" fmla="*/ 654908 h 654908"/>
                <a:gd name="connsiteX3-7" fmla="*/ 0 w 2446638"/>
                <a:gd name="connsiteY3-8" fmla="*/ 654908 h 654908"/>
                <a:gd name="connsiteX4-9" fmla="*/ 0 w 2446638"/>
                <a:gd name="connsiteY4-10" fmla="*/ 0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46638" h="654908">
                  <a:moveTo>
                    <a:pt x="0" y="0"/>
                  </a:moveTo>
                  <a:lnTo>
                    <a:pt x="2446638" y="0"/>
                  </a:lnTo>
                  <a:lnTo>
                    <a:pt x="1940011" y="654908"/>
                  </a:lnTo>
                  <a:lnTo>
                    <a:pt x="0" y="65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4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Freeform 105"/>
          <p:cNvSpPr>
            <a:spLocks noEditPoints="1"/>
          </p:cNvSpPr>
          <p:nvPr/>
        </p:nvSpPr>
        <p:spPr bwMode="auto">
          <a:xfrm>
            <a:off x="1630363" y="528638"/>
            <a:ext cx="320675" cy="301625"/>
          </a:xfrm>
          <a:custGeom>
            <a:avLst/>
            <a:gdLst>
              <a:gd name="T0" fmla="*/ 68 w 80"/>
              <a:gd name="T1" fmla="*/ 9 h 76"/>
              <a:gd name="T2" fmla="*/ 45 w 80"/>
              <a:gd name="T3" fmla="*/ 0 h 76"/>
              <a:gd name="T4" fmla="*/ 22 w 80"/>
              <a:gd name="T5" fmla="*/ 9 h 76"/>
              <a:gd name="T6" fmla="*/ 13 w 80"/>
              <a:gd name="T7" fmla="*/ 32 h 76"/>
              <a:gd name="T8" fmla="*/ 16 w 80"/>
              <a:gd name="T9" fmla="*/ 47 h 76"/>
              <a:gd name="T10" fmla="*/ 16 w 80"/>
              <a:gd name="T11" fmla="*/ 47 h 76"/>
              <a:gd name="T12" fmla="*/ 4 w 80"/>
              <a:gd name="T13" fmla="*/ 59 h 76"/>
              <a:gd name="T14" fmla="*/ 4 w 80"/>
              <a:gd name="T15" fmla="*/ 73 h 76"/>
              <a:gd name="T16" fmla="*/ 11 w 80"/>
              <a:gd name="T17" fmla="*/ 76 h 76"/>
              <a:gd name="T18" fmla="*/ 18 w 80"/>
              <a:gd name="T19" fmla="*/ 73 h 76"/>
              <a:gd name="T20" fmla="*/ 30 w 80"/>
              <a:gd name="T21" fmla="*/ 61 h 76"/>
              <a:gd name="T22" fmla="*/ 30 w 80"/>
              <a:gd name="T23" fmla="*/ 61 h 76"/>
              <a:gd name="T24" fmla="*/ 45 w 80"/>
              <a:gd name="T25" fmla="*/ 64 h 76"/>
              <a:gd name="T26" fmla="*/ 68 w 80"/>
              <a:gd name="T27" fmla="*/ 55 h 76"/>
              <a:gd name="T28" fmla="*/ 68 w 80"/>
              <a:gd name="T29" fmla="*/ 9 h 76"/>
              <a:gd name="T30" fmla="*/ 59 w 80"/>
              <a:gd name="T31" fmla="*/ 46 h 76"/>
              <a:gd name="T32" fmla="*/ 45 w 80"/>
              <a:gd name="T33" fmla="*/ 52 h 76"/>
              <a:gd name="T34" fmla="*/ 30 w 80"/>
              <a:gd name="T35" fmla="*/ 46 h 76"/>
              <a:gd name="T36" fmla="*/ 24 w 80"/>
              <a:gd name="T37" fmla="*/ 32 h 76"/>
              <a:gd name="T38" fmla="*/ 30 w 80"/>
              <a:gd name="T39" fmla="*/ 18 h 76"/>
              <a:gd name="T40" fmla="*/ 45 w 80"/>
              <a:gd name="T41" fmla="*/ 12 h 76"/>
              <a:gd name="T42" fmla="*/ 59 w 80"/>
              <a:gd name="T43" fmla="*/ 18 h 76"/>
              <a:gd name="T44" fmla="*/ 59 w 80"/>
              <a:gd name="T45" fmla="*/ 4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6">
                <a:moveTo>
                  <a:pt x="68" y="9"/>
                </a:moveTo>
                <a:cubicBezTo>
                  <a:pt x="62" y="3"/>
                  <a:pt x="53" y="0"/>
                  <a:pt x="45" y="0"/>
                </a:cubicBezTo>
                <a:cubicBezTo>
                  <a:pt x="36" y="0"/>
                  <a:pt x="28" y="3"/>
                  <a:pt x="22" y="9"/>
                </a:cubicBezTo>
                <a:cubicBezTo>
                  <a:pt x="16" y="15"/>
                  <a:pt x="13" y="23"/>
                  <a:pt x="13" y="32"/>
                </a:cubicBezTo>
                <a:cubicBezTo>
                  <a:pt x="13" y="37"/>
                  <a:pt x="14" y="42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0" y="69"/>
                  <a:pt x="4" y="73"/>
                </a:cubicBezTo>
                <a:cubicBezTo>
                  <a:pt x="6" y="75"/>
                  <a:pt x="8" y="76"/>
                  <a:pt x="11" y="76"/>
                </a:cubicBezTo>
                <a:cubicBezTo>
                  <a:pt x="13" y="76"/>
                  <a:pt x="16" y="75"/>
                  <a:pt x="18" y="7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5" y="63"/>
                  <a:pt x="40" y="64"/>
                  <a:pt x="45" y="64"/>
                </a:cubicBezTo>
                <a:cubicBezTo>
                  <a:pt x="53" y="64"/>
                  <a:pt x="62" y="61"/>
                  <a:pt x="68" y="55"/>
                </a:cubicBezTo>
                <a:cubicBezTo>
                  <a:pt x="80" y="42"/>
                  <a:pt x="80" y="22"/>
                  <a:pt x="68" y="9"/>
                </a:cubicBezTo>
                <a:close/>
                <a:moveTo>
                  <a:pt x="59" y="46"/>
                </a:moveTo>
                <a:cubicBezTo>
                  <a:pt x="55" y="50"/>
                  <a:pt x="50" y="52"/>
                  <a:pt x="45" y="52"/>
                </a:cubicBezTo>
                <a:cubicBezTo>
                  <a:pt x="39" y="52"/>
                  <a:pt x="34" y="50"/>
                  <a:pt x="30" y="46"/>
                </a:cubicBezTo>
                <a:cubicBezTo>
                  <a:pt x="27" y="43"/>
                  <a:pt x="24" y="37"/>
                  <a:pt x="24" y="32"/>
                </a:cubicBezTo>
                <a:cubicBezTo>
                  <a:pt x="24" y="27"/>
                  <a:pt x="27" y="21"/>
                  <a:pt x="30" y="18"/>
                </a:cubicBezTo>
                <a:cubicBezTo>
                  <a:pt x="34" y="14"/>
                  <a:pt x="39" y="12"/>
                  <a:pt x="45" y="12"/>
                </a:cubicBezTo>
                <a:cubicBezTo>
                  <a:pt x="50" y="12"/>
                  <a:pt x="55" y="14"/>
                  <a:pt x="59" y="18"/>
                </a:cubicBezTo>
                <a:cubicBezTo>
                  <a:pt x="67" y="26"/>
                  <a:pt x="67" y="38"/>
                  <a:pt x="59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677" name="文本框 6"/>
          <p:cNvSpPr txBox="1"/>
          <p:nvPr/>
        </p:nvSpPr>
        <p:spPr>
          <a:xfrm>
            <a:off x="2055813" y="515938"/>
            <a:ext cx="12350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6" name="Straight Connector 1"/>
          <p:cNvCxnSpPr>
            <a:endCxn id="50" idx="1"/>
          </p:cNvCxnSpPr>
          <p:nvPr/>
        </p:nvCxnSpPr>
        <p:spPr>
          <a:xfrm>
            <a:off x="3352800" y="1817688"/>
            <a:ext cx="0" cy="37480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"/>
          <p:cNvCxnSpPr>
            <a:endCxn id="50" idx="1"/>
          </p:cNvCxnSpPr>
          <p:nvPr/>
        </p:nvCxnSpPr>
        <p:spPr>
          <a:xfrm>
            <a:off x="5168900" y="1754188"/>
            <a:ext cx="1588" cy="37465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3"/>
          <p:cNvCxnSpPr>
            <a:endCxn id="50" idx="1"/>
          </p:cNvCxnSpPr>
          <p:nvPr/>
        </p:nvCxnSpPr>
        <p:spPr>
          <a:xfrm>
            <a:off x="7008813" y="1817688"/>
            <a:ext cx="1588" cy="37480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"/>
          <p:cNvCxnSpPr>
            <a:endCxn id="50" idx="1"/>
          </p:cNvCxnSpPr>
          <p:nvPr/>
        </p:nvCxnSpPr>
        <p:spPr>
          <a:xfrm>
            <a:off x="8836025" y="1763713"/>
            <a:ext cx="1588" cy="37480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7"/>
          <p:cNvGrpSpPr/>
          <p:nvPr/>
        </p:nvGrpSpPr>
        <p:grpSpPr>
          <a:xfrm>
            <a:off x="2296155" y="4928814"/>
            <a:ext cx="284863" cy="70802"/>
            <a:chOff x="3157856" y="9051758"/>
            <a:chExt cx="569726" cy="141604"/>
          </a:xfrm>
          <a:solidFill>
            <a:srgbClr val="1B3661"/>
          </a:solidFill>
        </p:grpSpPr>
        <p:sp>
          <p:nvSpPr>
            <p:cNvPr id="31" name="Oval 8"/>
            <p:cNvSpPr/>
            <p:nvPr/>
          </p:nvSpPr>
          <p:spPr>
            <a:xfrm>
              <a:off x="3157856" y="9051758"/>
              <a:ext cx="141604" cy="141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9"/>
            <p:cNvSpPr/>
            <p:nvPr/>
          </p:nvSpPr>
          <p:spPr>
            <a:xfrm>
              <a:off x="3371917" y="9051758"/>
              <a:ext cx="141604" cy="141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10"/>
            <p:cNvSpPr/>
            <p:nvPr/>
          </p:nvSpPr>
          <p:spPr>
            <a:xfrm>
              <a:off x="3585978" y="9051758"/>
              <a:ext cx="141604" cy="141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4" name="Group 13"/>
          <p:cNvGrpSpPr/>
          <p:nvPr/>
        </p:nvGrpSpPr>
        <p:grpSpPr>
          <a:xfrm>
            <a:off x="4125326" y="4928814"/>
            <a:ext cx="284863" cy="70802"/>
            <a:chOff x="3157856" y="9051758"/>
            <a:chExt cx="569726" cy="141604"/>
          </a:xfrm>
          <a:solidFill>
            <a:srgbClr val="25538F"/>
          </a:solidFill>
        </p:grpSpPr>
        <p:sp>
          <p:nvSpPr>
            <p:cNvPr id="35" name="Oval 14"/>
            <p:cNvSpPr/>
            <p:nvPr/>
          </p:nvSpPr>
          <p:spPr>
            <a:xfrm>
              <a:off x="3157856" y="9051758"/>
              <a:ext cx="141604" cy="141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15"/>
            <p:cNvSpPr/>
            <p:nvPr/>
          </p:nvSpPr>
          <p:spPr>
            <a:xfrm>
              <a:off x="3371917" y="9051758"/>
              <a:ext cx="141604" cy="141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Oval 16"/>
            <p:cNvSpPr/>
            <p:nvPr/>
          </p:nvSpPr>
          <p:spPr>
            <a:xfrm>
              <a:off x="3585978" y="9051758"/>
              <a:ext cx="141604" cy="141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8" name="Group 19"/>
          <p:cNvGrpSpPr/>
          <p:nvPr/>
        </p:nvGrpSpPr>
        <p:grpSpPr>
          <a:xfrm>
            <a:off x="5953878" y="4928814"/>
            <a:ext cx="284863" cy="70802"/>
            <a:chOff x="3157856" y="9051758"/>
            <a:chExt cx="569726" cy="141604"/>
          </a:xfrm>
          <a:solidFill>
            <a:srgbClr val="4F79BD"/>
          </a:solidFill>
        </p:grpSpPr>
        <p:sp>
          <p:nvSpPr>
            <p:cNvPr id="39" name="Oval 20"/>
            <p:cNvSpPr/>
            <p:nvPr/>
          </p:nvSpPr>
          <p:spPr>
            <a:xfrm>
              <a:off x="3157856" y="9051758"/>
              <a:ext cx="141604" cy="141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Oval 21"/>
            <p:cNvSpPr/>
            <p:nvPr/>
          </p:nvSpPr>
          <p:spPr>
            <a:xfrm>
              <a:off x="3371917" y="9051758"/>
              <a:ext cx="141604" cy="141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22"/>
            <p:cNvSpPr/>
            <p:nvPr/>
          </p:nvSpPr>
          <p:spPr>
            <a:xfrm>
              <a:off x="3585978" y="9051758"/>
              <a:ext cx="141604" cy="141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2" name="Group 25"/>
          <p:cNvGrpSpPr/>
          <p:nvPr/>
        </p:nvGrpSpPr>
        <p:grpSpPr>
          <a:xfrm>
            <a:off x="7782430" y="4928814"/>
            <a:ext cx="284863" cy="70802"/>
            <a:chOff x="3157856" y="9051758"/>
            <a:chExt cx="569726" cy="141604"/>
          </a:xfrm>
          <a:solidFill>
            <a:srgbClr val="767D83"/>
          </a:solidFill>
        </p:grpSpPr>
        <p:sp>
          <p:nvSpPr>
            <p:cNvPr id="43" name="Oval 26"/>
            <p:cNvSpPr/>
            <p:nvPr/>
          </p:nvSpPr>
          <p:spPr>
            <a:xfrm>
              <a:off x="3157856" y="9051758"/>
              <a:ext cx="141604" cy="141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Oval 27"/>
            <p:cNvSpPr/>
            <p:nvPr/>
          </p:nvSpPr>
          <p:spPr>
            <a:xfrm>
              <a:off x="3371917" y="9051758"/>
              <a:ext cx="141604" cy="141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Oval 28"/>
            <p:cNvSpPr/>
            <p:nvPr/>
          </p:nvSpPr>
          <p:spPr>
            <a:xfrm>
              <a:off x="3585978" y="9051758"/>
              <a:ext cx="141604" cy="141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6" name="Group 31"/>
          <p:cNvGrpSpPr/>
          <p:nvPr/>
        </p:nvGrpSpPr>
        <p:grpSpPr>
          <a:xfrm>
            <a:off x="9610983" y="4928814"/>
            <a:ext cx="284863" cy="70802"/>
            <a:chOff x="3157856" y="9051758"/>
            <a:chExt cx="569726" cy="141604"/>
          </a:xfrm>
          <a:solidFill>
            <a:schemeClr val="tx1"/>
          </a:solidFill>
        </p:grpSpPr>
        <p:sp>
          <p:nvSpPr>
            <p:cNvPr id="47" name="Oval 32"/>
            <p:cNvSpPr/>
            <p:nvPr/>
          </p:nvSpPr>
          <p:spPr>
            <a:xfrm>
              <a:off x="3157856" y="9051758"/>
              <a:ext cx="141604" cy="141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33"/>
            <p:cNvSpPr/>
            <p:nvPr/>
          </p:nvSpPr>
          <p:spPr>
            <a:xfrm>
              <a:off x="3371917" y="9051758"/>
              <a:ext cx="141604" cy="141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34"/>
            <p:cNvSpPr/>
            <p:nvPr/>
          </p:nvSpPr>
          <p:spPr>
            <a:xfrm>
              <a:off x="3585978" y="9051758"/>
              <a:ext cx="141604" cy="141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0" name="Rectangle 43"/>
          <p:cNvSpPr/>
          <p:nvPr/>
        </p:nvSpPr>
        <p:spPr>
          <a:xfrm>
            <a:off x="3352800" y="5478463"/>
            <a:ext cx="1828800" cy="173038"/>
          </a:xfrm>
          <a:prstGeom prst="rect">
            <a:avLst/>
          </a:prstGeom>
          <a:solidFill>
            <a:srgbClr val="25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" name="Rectangle 44"/>
          <p:cNvSpPr/>
          <p:nvPr/>
        </p:nvSpPr>
        <p:spPr>
          <a:xfrm>
            <a:off x="5181600" y="5478463"/>
            <a:ext cx="1828800" cy="173038"/>
          </a:xfrm>
          <a:prstGeom prst="rect">
            <a:avLst/>
          </a:prstGeom>
          <a:solidFill>
            <a:srgbClr val="4F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" name="Rectangle 45"/>
          <p:cNvSpPr/>
          <p:nvPr/>
        </p:nvSpPr>
        <p:spPr>
          <a:xfrm>
            <a:off x="7010400" y="5478463"/>
            <a:ext cx="1828800" cy="173038"/>
          </a:xfrm>
          <a:prstGeom prst="rect">
            <a:avLst/>
          </a:prstGeom>
          <a:solidFill>
            <a:srgbClr val="767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" name="Rectangle 46"/>
          <p:cNvSpPr/>
          <p:nvPr/>
        </p:nvSpPr>
        <p:spPr>
          <a:xfrm>
            <a:off x="8839200" y="5478463"/>
            <a:ext cx="1828800" cy="173038"/>
          </a:xfrm>
          <a:prstGeom prst="rect">
            <a:avLst/>
          </a:pr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4" name="Rectangle 47"/>
          <p:cNvSpPr/>
          <p:nvPr/>
        </p:nvSpPr>
        <p:spPr>
          <a:xfrm>
            <a:off x="1524000" y="5478463"/>
            <a:ext cx="1828800" cy="173038"/>
          </a:xfrm>
          <a:prstGeom prst="rect">
            <a:avLst/>
          </a:pr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5" name="Rectangle 38"/>
          <p:cNvSpPr/>
          <p:nvPr/>
        </p:nvSpPr>
        <p:spPr>
          <a:xfrm>
            <a:off x="3352800" y="1646238"/>
            <a:ext cx="1828800" cy="171450"/>
          </a:xfrm>
          <a:prstGeom prst="rect">
            <a:avLst/>
          </a:prstGeom>
          <a:solidFill>
            <a:srgbClr val="25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Rectangle 39"/>
          <p:cNvSpPr/>
          <p:nvPr/>
        </p:nvSpPr>
        <p:spPr>
          <a:xfrm>
            <a:off x="5181600" y="1646238"/>
            <a:ext cx="1828800" cy="171450"/>
          </a:xfrm>
          <a:prstGeom prst="rect">
            <a:avLst/>
          </a:prstGeom>
          <a:solidFill>
            <a:srgbClr val="4F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" name="Rectangle 40"/>
          <p:cNvSpPr/>
          <p:nvPr/>
        </p:nvSpPr>
        <p:spPr>
          <a:xfrm>
            <a:off x="7010400" y="1646238"/>
            <a:ext cx="1828800" cy="171450"/>
          </a:xfrm>
          <a:prstGeom prst="rect">
            <a:avLst/>
          </a:prstGeom>
          <a:solidFill>
            <a:srgbClr val="767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Rectangle 41"/>
          <p:cNvSpPr/>
          <p:nvPr/>
        </p:nvSpPr>
        <p:spPr>
          <a:xfrm>
            <a:off x="8837613" y="1646238"/>
            <a:ext cx="1830388" cy="171450"/>
          </a:xfrm>
          <a:prstGeom prst="rect">
            <a:avLst/>
          </a:pr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9" name="Rectangle 42"/>
          <p:cNvSpPr/>
          <p:nvPr/>
        </p:nvSpPr>
        <p:spPr>
          <a:xfrm>
            <a:off x="1524000" y="1646238"/>
            <a:ext cx="1828800" cy="171450"/>
          </a:xfrm>
          <a:prstGeom prst="rect">
            <a:avLst/>
          </a:pr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0" name="Group 50"/>
          <p:cNvGrpSpPr/>
          <p:nvPr/>
        </p:nvGrpSpPr>
        <p:grpSpPr>
          <a:xfrm>
            <a:off x="5816446" y="2690070"/>
            <a:ext cx="582025" cy="499703"/>
            <a:chOff x="6810375" y="2373313"/>
            <a:chExt cx="1762125" cy="1512888"/>
          </a:xfrm>
          <a:solidFill>
            <a:srgbClr val="4F79BD"/>
          </a:solidFill>
        </p:grpSpPr>
        <p:sp>
          <p:nvSpPr>
            <p:cNvPr id="61" name="Freeform 15"/>
            <p:cNvSpPr>
              <a:spLocks noEditPoints="1"/>
            </p:cNvSpPr>
            <p:nvPr/>
          </p:nvSpPr>
          <p:spPr bwMode="auto">
            <a:xfrm>
              <a:off x="6810375" y="3257551"/>
              <a:ext cx="1762125" cy="628650"/>
            </a:xfrm>
            <a:custGeom>
              <a:avLst/>
              <a:gdLst>
                <a:gd name="T0" fmla="*/ 292 w 467"/>
                <a:gd name="T1" fmla="*/ 41 h 166"/>
                <a:gd name="T2" fmla="*/ 287 w 467"/>
                <a:gd name="T3" fmla="*/ 53 h 166"/>
                <a:gd name="T4" fmla="*/ 275 w 467"/>
                <a:gd name="T5" fmla="*/ 58 h 166"/>
                <a:gd name="T6" fmla="*/ 192 w 467"/>
                <a:gd name="T7" fmla="*/ 58 h 166"/>
                <a:gd name="T8" fmla="*/ 180 w 467"/>
                <a:gd name="T9" fmla="*/ 53 h 166"/>
                <a:gd name="T10" fmla="*/ 175 w 467"/>
                <a:gd name="T11" fmla="*/ 41 h 166"/>
                <a:gd name="T12" fmla="*/ 175 w 467"/>
                <a:gd name="T13" fmla="*/ 0 h 166"/>
                <a:gd name="T14" fmla="*/ 0 w 467"/>
                <a:gd name="T15" fmla="*/ 0 h 166"/>
                <a:gd name="T16" fmla="*/ 0 w 467"/>
                <a:gd name="T17" fmla="*/ 125 h 166"/>
                <a:gd name="T18" fmla="*/ 12 w 467"/>
                <a:gd name="T19" fmla="*/ 154 h 166"/>
                <a:gd name="T20" fmla="*/ 42 w 467"/>
                <a:gd name="T21" fmla="*/ 166 h 166"/>
                <a:gd name="T22" fmla="*/ 425 w 467"/>
                <a:gd name="T23" fmla="*/ 166 h 166"/>
                <a:gd name="T24" fmla="*/ 455 w 467"/>
                <a:gd name="T25" fmla="*/ 154 h 166"/>
                <a:gd name="T26" fmla="*/ 467 w 467"/>
                <a:gd name="T27" fmla="*/ 125 h 166"/>
                <a:gd name="T28" fmla="*/ 467 w 467"/>
                <a:gd name="T29" fmla="*/ 0 h 166"/>
                <a:gd name="T30" fmla="*/ 292 w 467"/>
                <a:gd name="T31" fmla="*/ 0 h 166"/>
                <a:gd name="T32" fmla="*/ 292 w 467"/>
                <a:gd name="T33" fmla="*/ 41 h 166"/>
                <a:gd name="T34" fmla="*/ 292 w 467"/>
                <a:gd name="T35" fmla="*/ 41 h 166"/>
                <a:gd name="T36" fmla="*/ 292 w 467"/>
                <a:gd name="T37" fmla="*/ 4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7" h="166">
                  <a:moveTo>
                    <a:pt x="292" y="41"/>
                  </a:moveTo>
                  <a:cubicBezTo>
                    <a:pt x="292" y="46"/>
                    <a:pt x="290" y="50"/>
                    <a:pt x="287" y="53"/>
                  </a:cubicBezTo>
                  <a:cubicBezTo>
                    <a:pt x="284" y="56"/>
                    <a:pt x="280" y="58"/>
                    <a:pt x="275" y="58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87" y="58"/>
                    <a:pt x="183" y="56"/>
                    <a:pt x="180" y="53"/>
                  </a:cubicBezTo>
                  <a:cubicBezTo>
                    <a:pt x="177" y="50"/>
                    <a:pt x="175" y="46"/>
                    <a:pt x="175" y="41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36"/>
                    <a:pt x="4" y="146"/>
                    <a:pt x="12" y="154"/>
                  </a:cubicBezTo>
                  <a:cubicBezTo>
                    <a:pt x="20" y="162"/>
                    <a:pt x="30" y="166"/>
                    <a:pt x="42" y="166"/>
                  </a:cubicBezTo>
                  <a:cubicBezTo>
                    <a:pt x="425" y="166"/>
                    <a:pt x="425" y="166"/>
                    <a:pt x="425" y="166"/>
                  </a:cubicBezTo>
                  <a:cubicBezTo>
                    <a:pt x="437" y="166"/>
                    <a:pt x="447" y="162"/>
                    <a:pt x="455" y="154"/>
                  </a:cubicBezTo>
                  <a:cubicBezTo>
                    <a:pt x="463" y="146"/>
                    <a:pt x="467" y="136"/>
                    <a:pt x="467" y="125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41"/>
                  </a:lnTo>
                  <a:close/>
                  <a:moveTo>
                    <a:pt x="292" y="41"/>
                  </a:moveTo>
                  <a:cubicBezTo>
                    <a:pt x="292" y="41"/>
                    <a:pt x="292" y="41"/>
                    <a:pt x="292" y="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2" name="Rectangle 16"/>
            <p:cNvSpPr>
              <a:spLocks noChangeArrowheads="1"/>
            </p:cNvSpPr>
            <p:nvPr/>
          </p:nvSpPr>
          <p:spPr bwMode="auto">
            <a:xfrm>
              <a:off x="7564438" y="3257551"/>
              <a:ext cx="254000" cy="125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" name="Freeform 17"/>
            <p:cNvSpPr>
              <a:spLocks noEditPoints="1"/>
            </p:cNvSpPr>
            <p:nvPr/>
          </p:nvSpPr>
          <p:spPr bwMode="auto">
            <a:xfrm>
              <a:off x="6810375" y="2373313"/>
              <a:ext cx="1762125" cy="790575"/>
            </a:xfrm>
            <a:custGeom>
              <a:avLst/>
              <a:gdLst>
                <a:gd name="T0" fmla="*/ 455 w 467"/>
                <a:gd name="T1" fmla="*/ 79 h 209"/>
                <a:gd name="T2" fmla="*/ 425 w 467"/>
                <a:gd name="T3" fmla="*/ 67 h 209"/>
                <a:gd name="T4" fmla="*/ 334 w 467"/>
                <a:gd name="T5" fmla="*/ 67 h 209"/>
                <a:gd name="T6" fmla="*/ 334 w 467"/>
                <a:gd name="T7" fmla="*/ 25 h 209"/>
                <a:gd name="T8" fmla="*/ 326 w 467"/>
                <a:gd name="T9" fmla="*/ 7 h 209"/>
                <a:gd name="T10" fmla="*/ 309 w 467"/>
                <a:gd name="T11" fmla="*/ 0 h 209"/>
                <a:gd name="T12" fmla="*/ 159 w 467"/>
                <a:gd name="T13" fmla="*/ 0 h 209"/>
                <a:gd name="T14" fmla="*/ 141 w 467"/>
                <a:gd name="T15" fmla="*/ 7 h 209"/>
                <a:gd name="T16" fmla="*/ 133 w 467"/>
                <a:gd name="T17" fmla="*/ 25 h 209"/>
                <a:gd name="T18" fmla="*/ 133 w 467"/>
                <a:gd name="T19" fmla="*/ 67 h 209"/>
                <a:gd name="T20" fmla="*/ 42 w 467"/>
                <a:gd name="T21" fmla="*/ 67 h 209"/>
                <a:gd name="T22" fmla="*/ 12 w 467"/>
                <a:gd name="T23" fmla="*/ 79 h 209"/>
                <a:gd name="T24" fmla="*/ 0 w 467"/>
                <a:gd name="T25" fmla="*/ 108 h 209"/>
                <a:gd name="T26" fmla="*/ 0 w 467"/>
                <a:gd name="T27" fmla="*/ 209 h 209"/>
                <a:gd name="T28" fmla="*/ 467 w 467"/>
                <a:gd name="T29" fmla="*/ 209 h 209"/>
                <a:gd name="T30" fmla="*/ 467 w 467"/>
                <a:gd name="T31" fmla="*/ 108 h 209"/>
                <a:gd name="T32" fmla="*/ 455 w 467"/>
                <a:gd name="T33" fmla="*/ 79 h 209"/>
                <a:gd name="T34" fmla="*/ 300 w 467"/>
                <a:gd name="T35" fmla="*/ 67 h 209"/>
                <a:gd name="T36" fmla="*/ 167 w 467"/>
                <a:gd name="T37" fmla="*/ 67 h 209"/>
                <a:gd name="T38" fmla="*/ 167 w 467"/>
                <a:gd name="T39" fmla="*/ 33 h 209"/>
                <a:gd name="T40" fmla="*/ 300 w 467"/>
                <a:gd name="T41" fmla="*/ 33 h 209"/>
                <a:gd name="T42" fmla="*/ 300 w 467"/>
                <a:gd name="T43" fmla="*/ 67 h 209"/>
                <a:gd name="T44" fmla="*/ 300 w 467"/>
                <a:gd name="T45" fmla="*/ 67 h 209"/>
                <a:gd name="T46" fmla="*/ 300 w 467"/>
                <a:gd name="T47" fmla="*/ 6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7" h="209">
                  <a:moveTo>
                    <a:pt x="455" y="79"/>
                  </a:moveTo>
                  <a:cubicBezTo>
                    <a:pt x="447" y="71"/>
                    <a:pt x="437" y="67"/>
                    <a:pt x="425" y="67"/>
                  </a:cubicBezTo>
                  <a:cubicBezTo>
                    <a:pt x="334" y="67"/>
                    <a:pt x="334" y="67"/>
                    <a:pt x="334" y="67"/>
                  </a:cubicBezTo>
                  <a:cubicBezTo>
                    <a:pt x="334" y="25"/>
                    <a:pt x="334" y="25"/>
                    <a:pt x="334" y="25"/>
                  </a:cubicBezTo>
                  <a:cubicBezTo>
                    <a:pt x="334" y="18"/>
                    <a:pt x="331" y="12"/>
                    <a:pt x="326" y="7"/>
                  </a:cubicBezTo>
                  <a:cubicBezTo>
                    <a:pt x="322" y="2"/>
                    <a:pt x="316" y="0"/>
                    <a:pt x="30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2" y="0"/>
                    <a:pt x="146" y="2"/>
                    <a:pt x="141" y="7"/>
                  </a:cubicBezTo>
                  <a:cubicBezTo>
                    <a:pt x="136" y="12"/>
                    <a:pt x="133" y="18"/>
                    <a:pt x="133" y="25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30" y="67"/>
                    <a:pt x="20" y="71"/>
                    <a:pt x="12" y="79"/>
                  </a:cubicBezTo>
                  <a:cubicBezTo>
                    <a:pt x="4" y="87"/>
                    <a:pt x="0" y="97"/>
                    <a:pt x="0" y="108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467" y="209"/>
                    <a:pt x="467" y="209"/>
                    <a:pt x="467" y="209"/>
                  </a:cubicBezTo>
                  <a:cubicBezTo>
                    <a:pt x="467" y="108"/>
                    <a:pt x="467" y="108"/>
                    <a:pt x="467" y="108"/>
                  </a:cubicBezTo>
                  <a:cubicBezTo>
                    <a:pt x="467" y="97"/>
                    <a:pt x="463" y="87"/>
                    <a:pt x="455" y="79"/>
                  </a:cubicBezTo>
                  <a:close/>
                  <a:moveTo>
                    <a:pt x="300" y="67"/>
                  </a:moveTo>
                  <a:cubicBezTo>
                    <a:pt x="167" y="67"/>
                    <a:pt x="167" y="67"/>
                    <a:pt x="167" y="67"/>
                  </a:cubicBezTo>
                  <a:cubicBezTo>
                    <a:pt x="167" y="33"/>
                    <a:pt x="167" y="33"/>
                    <a:pt x="167" y="33"/>
                  </a:cubicBezTo>
                  <a:cubicBezTo>
                    <a:pt x="300" y="33"/>
                    <a:pt x="300" y="33"/>
                    <a:pt x="300" y="33"/>
                  </a:cubicBezTo>
                  <a:lnTo>
                    <a:pt x="300" y="67"/>
                  </a:lnTo>
                  <a:close/>
                  <a:moveTo>
                    <a:pt x="300" y="67"/>
                  </a:moveTo>
                  <a:cubicBezTo>
                    <a:pt x="300" y="67"/>
                    <a:pt x="300" y="67"/>
                    <a:pt x="300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4" name="Freeform 88"/>
          <p:cNvSpPr>
            <a:spLocks noEditPoints="1"/>
          </p:cNvSpPr>
          <p:nvPr/>
        </p:nvSpPr>
        <p:spPr bwMode="auto">
          <a:xfrm>
            <a:off x="7721600" y="2732088"/>
            <a:ext cx="401638" cy="415925"/>
          </a:xfrm>
          <a:custGeom>
            <a:avLst/>
            <a:gdLst>
              <a:gd name="T0" fmla="*/ 374 w 386"/>
              <a:gd name="T1" fmla="*/ 344 h 400"/>
              <a:gd name="T2" fmla="*/ 243 w 386"/>
              <a:gd name="T3" fmla="*/ 137 h 400"/>
              <a:gd name="T4" fmla="*/ 243 w 386"/>
              <a:gd name="T5" fmla="*/ 33 h 400"/>
              <a:gd name="T6" fmla="*/ 260 w 386"/>
              <a:gd name="T7" fmla="*/ 33 h 400"/>
              <a:gd name="T8" fmla="*/ 272 w 386"/>
              <a:gd name="T9" fmla="*/ 28 h 400"/>
              <a:gd name="T10" fmla="*/ 277 w 386"/>
              <a:gd name="T11" fmla="*/ 17 h 400"/>
              <a:gd name="T12" fmla="*/ 272 w 386"/>
              <a:gd name="T13" fmla="*/ 5 h 400"/>
              <a:gd name="T14" fmla="*/ 260 w 386"/>
              <a:gd name="T15" fmla="*/ 0 h 400"/>
              <a:gd name="T16" fmla="*/ 126 w 386"/>
              <a:gd name="T17" fmla="*/ 0 h 400"/>
              <a:gd name="T18" fmla="*/ 115 w 386"/>
              <a:gd name="T19" fmla="*/ 5 h 400"/>
              <a:gd name="T20" fmla="*/ 110 w 386"/>
              <a:gd name="T21" fmla="*/ 17 h 400"/>
              <a:gd name="T22" fmla="*/ 115 w 386"/>
              <a:gd name="T23" fmla="*/ 28 h 400"/>
              <a:gd name="T24" fmla="*/ 126 w 386"/>
              <a:gd name="T25" fmla="*/ 33 h 400"/>
              <a:gd name="T26" fmla="*/ 143 w 386"/>
              <a:gd name="T27" fmla="*/ 33 h 400"/>
              <a:gd name="T28" fmla="*/ 143 w 386"/>
              <a:gd name="T29" fmla="*/ 137 h 400"/>
              <a:gd name="T30" fmla="*/ 12 w 386"/>
              <a:gd name="T31" fmla="*/ 344 h 400"/>
              <a:gd name="T32" fmla="*/ 6 w 386"/>
              <a:gd name="T33" fmla="*/ 384 h 400"/>
              <a:gd name="T34" fmla="*/ 43 w 386"/>
              <a:gd name="T35" fmla="*/ 400 h 400"/>
              <a:gd name="T36" fmla="*/ 343 w 386"/>
              <a:gd name="T37" fmla="*/ 400 h 400"/>
              <a:gd name="T38" fmla="*/ 380 w 386"/>
              <a:gd name="T39" fmla="*/ 384 h 400"/>
              <a:gd name="T40" fmla="*/ 374 w 386"/>
              <a:gd name="T41" fmla="*/ 344 h 400"/>
              <a:gd name="T42" fmla="*/ 100 w 386"/>
              <a:gd name="T43" fmla="*/ 267 h 400"/>
              <a:gd name="T44" fmla="*/ 171 w 386"/>
              <a:gd name="T45" fmla="*/ 155 h 400"/>
              <a:gd name="T46" fmla="*/ 177 w 386"/>
              <a:gd name="T47" fmla="*/ 147 h 400"/>
              <a:gd name="T48" fmla="*/ 177 w 386"/>
              <a:gd name="T49" fmla="*/ 33 h 400"/>
              <a:gd name="T50" fmla="*/ 210 w 386"/>
              <a:gd name="T51" fmla="*/ 33 h 400"/>
              <a:gd name="T52" fmla="*/ 210 w 386"/>
              <a:gd name="T53" fmla="*/ 147 h 400"/>
              <a:gd name="T54" fmla="*/ 215 w 386"/>
              <a:gd name="T55" fmla="*/ 155 h 400"/>
              <a:gd name="T56" fmla="*/ 286 w 386"/>
              <a:gd name="T57" fmla="*/ 267 h 400"/>
              <a:gd name="T58" fmla="*/ 100 w 386"/>
              <a:gd name="T59" fmla="*/ 267 h 400"/>
              <a:gd name="T60" fmla="*/ 100 w 386"/>
              <a:gd name="T61" fmla="*/ 267 h 400"/>
              <a:gd name="T62" fmla="*/ 100 w 386"/>
              <a:gd name="T63" fmla="*/ 267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6" h="400">
                <a:moveTo>
                  <a:pt x="374" y="344"/>
                </a:moveTo>
                <a:cubicBezTo>
                  <a:pt x="243" y="137"/>
                  <a:pt x="243" y="137"/>
                  <a:pt x="243" y="137"/>
                </a:cubicBezTo>
                <a:cubicBezTo>
                  <a:pt x="243" y="33"/>
                  <a:pt x="243" y="33"/>
                  <a:pt x="243" y="33"/>
                </a:cubicBezTo>
                <a:cubicBezTo>
                  <a:pt x="260" y="33"/>
                  <a:pt x="260" y="33"/>
                  <a:pt x="260" y="33"/>
                </a:cubicBezTo>
                <a:cubicBezTo>
                  <a:pt x="264" y="33"/>
                  <a:pt x="268" y="32"/>
                  <a:pt x="272" y="28"/>
                </a:cubicBezTo>
                <a:cubicBezTo>
                  <a:pt x="275" y="25"/>
                  <a:pt x="277" y="21"/>
                  <a:pt x="277" y="17"/>
                </a:cubicBezTo>
                <a:cubicBezTo>
                  <a:pt x="277" y="12"/>
                  <a:pt x="275" y="8"/>
                  <a:pt x="272" y="5"/>
                </a:cubicBezTo>
                <a:cubicBezTo>
                  <a:pt x="268" y="2"/>
                  <a:pt x="264" y="0"/>
                  <a:pt x="260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2" y="0"/>
                  <a:pt x="118" y="2"/>
                  <a:pt x="115" y="5"/>
                </a:cubicBezTo>
                <a:cubicBezTo>
                  <a:pt x="111" y="8"/>
                  <a:pt x="110" y="12"/>
                  <a:pt x="110" y="17"/>
                </a:cubicBezTo>
                <a:cubicBezTo>
                  <a:pt x="110" y="21"/>
                  <a:pt x="111" y="25"/>
                  <a:pt x="115" y="28"/>
                </a:cubicBezTo>
                <a:cubicBezTo>
                  <a:pt x="118" y="32"/>
                  <a:pt x="122" y="33"/>
                  <a:pt x="126" y="33"/>
                </a:cubicBezTo>
                <a:cubicBezTo>
                  <a:pt x="143" y="33"/>
                  <a:pt x="143" y="33"/>
                  <a:pt x="143" y="33"/>
                </a:cubicBezTo>
                <a:cubicBezTo>
                  <a:pt x="143" y="137"/>
                  <a:pt x="143" y="137"/>
                  <a:pt x="143" y="137"/>
                </a:cubicBezTo>
                <a:cubicBezTo>
                  <a:pt x="12" y="344"/>
                  <a:pt x="12" y="344"/>
                  <a:pt x="12" y="344"/>
                </a:cubicBezTo>
                <a:cubicBezTo>
                  <a:pt x="2" y="360"/>
                  <a:pt x="0" y="373"/>
                  <a:pt x="6" y="384"/>
                </a:cubicBezTo>
                <a:cubicBezTo>
                  <a:pt x="12" y="395"/>
                  <a:pt x="25" y="400"/>
                  <a:pt x="43" y="400"/>
                </a:cubicBezTo>
                <a:cubicBezTo>
                  <a:pt x="343" y="400"/>
                  <a:pt x="343" y="400"/>
                  <a:pt x="343" y="400"/>
                </a:cubicBezTo>
                <a:cubicBezTo>
                  <a:pt x="362" y="400"/>
                  <a:pt x="374" y="395"/>
                  <a:pt x="380" y="384"/>
                </a:cubicBezTo>
                <a:cubicBezTo>
                  <a:pt x="386" y="373"/>
                  <a:pt x="384" y="360"/>
                  <a:pt x="374" y="344"/>
                </a:cubicBezTo>
                <a:close/>
                <a:moveTo>
                  <a:pt x="100" y="267"/>
                </a:moveTo>
                <a:cubicBezTo>
                  <a:pt x="171" y="155"/>
                  <a:pt x="171" y="155"/>
                  <a:pt x="171" y="155"/>
                </a:cubicBezTo>
                <a:cubicBezTo>
                  <a:pt x="177" y="147"/>
                  <a:pt x="177" y="147"/>
                  <a:pt x="177" y="147"/>
                </a:cubicBezTo>
                <a:cubicBezTo>
                  <a:pt x="177" y="33"/>
                  <a:pt x="177" y="33"/>
                  <a:pt x="177" y="33"/>
                </a:cubicBezTo>
                <a:cubicBezTo>
                  <a:pt x="210" y="33"/>
                  <a:pt x="210" y="33"/>
                  <a:pt x="210" y="33"/>
                </a:cubicBezTo>
                <a:cubicBezTo>
                  <a:pt x="210" y="147"/>
                  <a:pt x="210" y="147"/>
                  <a:pt x="210" y="147"/>
                </a:cubicBezTo>
                <a:cubicBezTo>
                  <a:pt x="215" y="155"/>
                  <a:pt x="215" y="155"/>
                  <a:pt x="215" y="155"/>
                </a:cubicBezTo>
                <a:cubicBezTo>
                  <a:pt x="286" y="267"/>
                  <a:pt x="286" y="267"/>
                  <a:pt x="286" y="267"/>
                </a:cubicBezTo>
                <a:lnTo>
                  <a:pt x="100" y="267"/>
                </a:lnTo>
                <a:close/>
                <a:moveTo>
                  <a:pt x="100" y="267"/>
                </a:moveTo>
                <a:cubicBezTo>
                  <a:pt x="100" y="267"/>
                  <a:pt x="100" y="267"/>
                  <a:pt x="100" y="267"/>
                </a:cubicBezTo>
              </a:path>
            </a:pathLst>
          </a:custGeom>
          <a:solidFill>
            <a:srgbClr val="767D83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5" name="Group 55"/>
          <p:cNvGrpSpPr/>
          <p:nvPr/>
        </p:nvGrpSpPr>
        <p:grpSpPr>
          <a:xfrm>
            <a:off x="2083929" y="2654912"/>
            <a:ext cx="621745" cy="570016"/>
            <a:chOff x="13435013" y="8185150"/>
            <a:chExt cx="1889126" cy="1731963"/>
          </a:xfrm>
          <a:solidFill>
            <a:srgbClr val="1B3661"/>
          </a:solidFill>
        </p:grpSpPr>
        <p:sp>
          <p:nvSpPr>
            <p:cNvPr id="66" name="Freeform 141"/>
            <p:cNvSpPr>
              <a:spLocks noEditPoints="1"/>
            </p:cNvSpPr>
            <p:nvPr/>
          </p:nvSpPr>
          <p:spPr bwMode="auto">
            <a:xfrm>
              <a:off x="13435013" y="8421688"/>
              <a:ext cx="1260475" cy="1257300"/>
            </a:xfrm>
            <a:custGeom>
              <a:avLst/>
              <a:gdLst>
                <a:gd name="T0" fmla="*/ 302 w 334"/>
                <a:gd name="T1" fmla="*/ 255 h 333"/>
                <a:gd name="T2" fmla="*/ 287 w 334"/>
                <a:gd name="T3" fmla="*/ 205 h 333"/>
                <a:gd name="T4" fmla="*/ 332 w 334"/>
                <a:gd name="T5" fmla="*/ 196 h 333"/>
                <a:gd name="T6" fmla="*/ 334 w 334"/>
                <a:gd name="T7" fmla="*/ 143 h 333"/>
                <a:gd name="T8" fmla="*/ 327 w 334"/>
                <a:gd name="T9" fmla="*/ 135 h 333"/>
                <a:gd name="T10" fmla="*/ 279 w 334"/>
                <a:gd name="T11" fmla="*/ 108 h 333"/>
                <a:gd name="T12" fmla="*/ 302 w 334"/>
                <a:gd name="T13" fmla="*/ 78 h 333"/>
                <a:gd name="T14" fmla="*/ 266 w 334"/>
                <a:gd name="T15" fmla="*/ 31 h 333"/>
                <a:gd name="T16" fmla="*/ 255 w 334"/>
                <a:gd name="T17" fmla="*/ 31 h 333"/>
                <a:gd name="T18" fmla="*/ 205 w 334"/>
                <a:gd name="T19" fmla="*/ 46 h 333"/>
                <a:gd name="T20" fmla="*/ 196 w 334"/>
                <a:gd name="T21" fmla="*/ 2 h 333"/>
                <a:gd name="T22" fmla="*/ 143 w 334"/>
                <a:gd name="T23" fmla="*/ 0 h 333"/>
                <a:gd name="T24" fmla="*/ 129 w 334"/>
                <a:gd name="T25" fmla="*/ 46 h 333"/>
                <a:gd name="T26" fmla="*/ 79 w 334"/>
                <a:gd name="T27" fmla="*/ 31 h 333"/>
                <a:gd name="T28" fmla="*/ 53 w 334"/>
                <a:gd name="T29" fmla="*/ 44 h 333"/>
                <a:gd name="T30" fmla="*/ 29 w 334"/>
                <a:gd name="T31" fmla="*/ 73 h 333"/>
                <a:gd name="T32" fmla="*/ 55 w 334"/>
                <a:gd name="T33" fmla="*/ 108 h 333"/>
                <a:gd name="T34" fmla="*/ 6 w 334"/>
                <a:gd name="T35" fmla="*/ 134 h 333"/>
                <a:gd name="T36" fmla="*/ 0 w 334"/>
                <a:gd name="T37" fmla="*/ 142 h 333"/>
                <a:gd name="T38" fmla="*/ 2 w 334"/>
                <a:gd name="T39" fmla="*/ 195 h 333"/>
                <a:gd name="T40" fmla="*/ 46 w 334"/>
                <a:gd name="T41" fmla="*/ 204 h 333"/>
                <a:gd name="T42" fmla="*/ 43 w 334"/>
                <a:gd name="T43" fmla="*/ 241 h 333"/>
                <a:gd name="T44" fmla="*/ 30 w 334"/>
                <a:gd name="T45" fmla="*/ 260 h 333"/>
                <a:gd name="T46" fmla="*/ 73 w 334"/>
                <a:gd name="T47" fmla="*/ 304 h 333"/>
                <a:gd name="T48" fmla="*/ 109 w 334"/>
                <a:gd name="T49" fmla="*/ 279 h 333"/>
                <a:gd name="T50" fmla="*/ 135 w 334"/>
                <a:gd name="T51" fmla="*/ 327 h 333"/>
                <a:gd name="T52" fmla="*/ 143 w 334"/>
                <a:gd name="T53" fmla="*/ 333 h 333"/>
                <a:gd name="T54" fmla="*/ 199 w 334"/>
                <a:gd name="T55" fmla="*/ 327 h 333"/>
                <a:gd name="T56" fmla="*/ 225 w 334"/>
                <a:gd name="T57" fmla="*/ 279 h 333"/>
                <a:gd name="T58" fmla="*/ 260 w 334"/>
                <a:gd name="T59" fmla="*/ 304 h 333"/>
                <a:gd name="T60" fmla="*/ 302 w 334"/>
                <a:gd name="T61" fmla="*/ 265 h 333"/>
                <a:gd name="T62" fmla="*/ 214 w 334"/>
                <a:gd name="T63" fmla="*/ 214 h 333"/>
                <a:gd name="T64" fmla="*/ 120 w 334"/>
                <a:gd name="T65" fmla="*/ 214 h 333"/>
                <a:gd name="T66" fmla="*/ 120 w 334"/>
                <a:gd name="T67" fmla="*/ 119 h 333"/>
                <a:gd name="T68" fmla="*/ 214 w 334"/>
                <a:gd name="T69" fmla="*/ 119 h 333"/>
                <a:gd name="T70" fmla="*/ 214 w 334"/>
                <a:gd name="T71" fmla="*/ 214 h 333"/>
                <a:gd name="T72" fmla="*/ 214 w 334"/>
                <a:gd name="T73" fmla="*/ 214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33">
                  <a:moveTo>
                    <a:pt x="304" y="260"/>
                  </a:moveTo>
                  <a:cubicBezTo>
                    <a:pt x="304" y="258"/>
                    <a:pt x="304" y="257"/>
                    <a:pt x="302" y="255"/>
                  </a:cubicBezTo>
                  <a:cubicBezTo>
                    <a:pt x="293" y="243"/>
                    <a:pt x="285" y="233"/>
                    <a:pt x="279" y="225"/>
                  </a:cubicBezTo>
                  <a:cubicBezTo>
                    <a:pt x="283" y="218"/>
                    <a:pt x="285" y="211"/>
                    <a:pt x="287" y="205"/>
                  </a:cubicBezTo>
                  <a:cubicBezTo>
                    <a:pt x="328" y="199"/>
                    <a:pt x="328" y="199"/>
                    <a:pt x="328" y="199"/>
                  </a:cubicBezTo>
                  <a:cubicBezTo>
                    <a:pt x="329" y="199"/>
                    <a:pt x="331" y="198"/>
                    <a:pt x="332" y="196"/>
                  </a:cubicBezTo>
                  <a:cubicBezTo>
                    <a:pt x="333" y="194"/>
                    <a:pt x="334" y="193"/>
                    <a:pt x="334" y="191"/>
                  </a:cubicBezTo>
                  <a:cubicBezTo>
                    <a:pt x="334" y="143"/>
                    <a:pt x="334" y="143"/>
                    <a:pt x="334" y="143"/>
                  </a:cubicBezTo>
                  <a:cubicBezTo>
                    <a:pt x="334" y="141"/>
                    <a:pt x="333" y="139"/>
                    <a:pt x="332" y="138"/>
                  </a:cubicBezTo>
                  <a:cubicBezTo>
                    <a:pt x="331" y="136"/>
                    <a:pt x="329" y="135"/>
                    <a:pt x="327" y="135"/>
                  </a:cubicBezTo>
                  <a:cubicBezTo>
                    <a:pt x="288" y="129"/>
                    <a:pt x="288" y="129"/>
                    <a:pt x="288" y="129"/>
                  </a:cubicBezTo>
                  <a:cubicBezTo>
                    <a:pt x="286" y="123"/>
                    <a:pt x="283" y="116"/>
                    <a:pt x="279" y="108"/>
                  </a:cubicBezTo>
                  <a:cubicBezTo>
                    <a:pt x="282" y="104"/>
                    <a:pt x="285" y="98"/>
                    <a:pt x="291" y="92"/>
                  </a:cubicBezTo>
                  <a:cubicBezTo>
                    <a:pt x="296" y="85"/>
                    <a:pt x="300" y="81"/>
                    <a:pt x="302" y="78"/>
                  </a:cubicBezTo>
                  <a:cubicBezTo>
                    <a:pt x="303" y="76"/>
                    <a:pt x="303" y="74"/>
                    <a:pt x="303" y="73"/>
                  </a:cubicBezTo>
                  <a:cubicBezTo>
                    <a:pt x="303" y="68"/>
                    <a:pt x="291" y="54"/>
                    <a:pt x="266" y="31"/>
                  </a:cubicBezTo>
                  <a:cubicBezTo>
                    <a:pt x="264" y="30"/>
                    <a:pt x="262" y="29"/>
                    <a:pt x="260" y="29"/>
                  </a:cubicBezTo>
                  <a:cubicBezTo>
                    <a:pt x="258" y="29"/>
                    <a:pt x="257" y="30"/>
                    <a:pt x="255" y="31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217" y="50"/>
                    <a:pt x="211" y="48"/>
                    <a:pt x="205" y="4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4"/>
                    <a:pt x="198" y="3"/>
                    <a:pt x="196" y="2"/>
                  </a:cubicBezTo>
                  <a:cubicBezTo>
                    <a:pt x="195" y="0"/>
                    <a:pt x="193" y="0"/>
                    <a:pt x="191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9" y="0"/>
                    <a:pt x="136" y="2"/>
                    <a:pt x="135" y="6"/>
                  </a:cubicBezTo>
                  <a:cubicBezTo>
                    <a:pt x="133" y="14"/>
                    <a:pt x="131" y="27"/>
                    <a:pt x="129" y="46"/>
                  </a:cubicBezTo>
                  <a:cubicBezTo>
                    <a:pt x="121" y="48"/>
                    <a:pt x="115" y="51"/>
                    <a:pt x="109" y="54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7" y="30"/>
                    <a:pt x="75" y="29"/>
                    <a:pt x="73" y="29"/>
                  </a:cubicBezTo>
                  <a:cubicBezTo>
                    <a:pt x="70" y="29"/>
                    <a:pt x="63" y="34"/>
                    <a:pt x="53" y="44"/>
                  </a:cubicBezTo>
                  <a:cubicBezTo>
                    <a:pt x="42" y="55"/>
                    <a:pt x="35" y="62"/>
                    <a:pt x="31" y="68"/>
                  </a:cubicBezTo>
                  <a:cubicBezTo>
                    <a:pt x="30" y="69"/>
                    <a:pt x="29" y="71"/>
                    <a:pt x="29" y="73"/>
                  </a:cubicBezTo>
                  <a:cubicBezTo>
                    <a:pt x="29" y="74"/>
                    <a:pt x="30" y="76"/>
                    <a:pt x="31" y="78"/>
                  </a:cubicBezTo>
                  <a:cubicBezTo>
                    <a:pt x="41" y="90"/>
                    <a:pt x="49" y="100"/>
                    <a:pt x="55" y="108"/>
                  </a:cubicBezTo>
                  <a:cubicBezTo>
                    <a:pt x="51" y="115"/>
                    <a:pt x="48" y="122"/>
                    <a:pt x="46" y="128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4" y="134"/>
                    <a:pt x="3" y="135"/>
                    <a:pt x="2" y="137"/>
                  </a:cubicBezTo>
                  <a:cubicBezTo>
                    <a:pt x="1" y="138"/>
                    <a:pt x="0" y="140"/>
                    <a:pt x="0" y="142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2"/>
                    <a:pt x="1" y="194"/>
                    <a:pt x="2" y="195"/>
                  </a:cubicBezTo>
                  <a:cubicBezTo>
                    <a:pt x="3" y="197"/>
                    <a:pt x="5" y="198"/>
                    <a:pt x="6" y="198"/>
                  </a:cubicBezTo>
                  <a:cubicBezTo>
                    <a:pt x="46" y="204"/>
                    <a:pt x="46" y="204"/>
                    <a:pt x="46" y="204"/>
                  </a:cubicBezTo>
                  <a:cubicBezTo>
                    <a:pt x="48" y="211"/>
                    <a:pt x="51" y="218"/>
                    <a:pt x="55" y="225"/>
                  </a:cubicBezTo>
                  <a:cubicBezTo>
                    <a:pt x="52" y="229"/>
                    <a:pt x="48" y="234"/>
                    <a:pt x="43" y="241"/>
                  </a:cubicBezTo>
                  <a:cubicBezTo>
                    <a:pt x="37" y="248"/>
                    <a:pt x="34" y="253"/>
                    <a:pt x="32" y="255"/>
                  </a:cubicBezTo>
                  <a:cubicBezTo>
                    <a:pt x="31" y="257"/>
                    <a:pt x="30" y="258"/>
                    <a:pt x="30" y="260"/>
                  </a:cubicBezTo>
                  <a:cubicBezTo>
                    <a:pt x="30" y="265"/>
                    <a:pt x="43" y="279"/>
                    <a:pt x="68" y="302"/>
                  </a:cubicBezTo>
                  <a:cubicBezTo>
                    <a:pt x="70" y="303"/>
                    <a:pt x="71" y="304"/>
                    <a:pt x="73" y="304"/>
                  </a:cubicBezTo>
                  <a:cubicBezTo>
                    <a:pt x="76" y="304"/>
                    <a:pt x="77" y="303"/>
                    <a:pt x="78" y="302"/>
                  </a:cubicBezTo>
                  <a:cubicBezTo>
                    <a:pt x="109" y="279"/>
                    <a:pt x="109" y="279"/>
                    <a:pt x="109" y="279"/>
                  </a:cubicBezTo>
                  <a:cubicBezTo>
                    <a:pt x="116" y="282"/>
                    <a:pt x="123" y="285"/>
                    <a:pt x="129" y="287"/>
                  </a:cubicBezTo>
                  <a:cubicBezTo>
                    <a:pt x="135" y="327"/>
                    <a:pt x="135" y="327"/>
                    <a:pt x="135" y="327"/>
                  </a:cubicBezTo>
                  <a:cubicBezTo>
                    <a:pt x="135" y="328"/>
                    <a:pt x="136" y="330"/>
                    <a:pt x="137" y="331"/>
                  </a:cubicBezTo>
                  <a:cubicBezTo>
                    <a:pt x="139" y="333"/>
                    <a:pt x="141" y="333"/>
                    <a:pt x="143" y="333"/>
                  </a:cubicBezTo>
                  <a:cubicBezTo>
                    <a:pt x="191" y="333"/>
                    <a:pt x="191" y="333"/>
                    <a:pt x="191" y="333"/>
                  </a:cubicBezTo>
                  <a:cubicBezTo>
                    <a:pt x="195" y="333"/>
                    <a:pt x="198" y="331"/>
                    <a:pt x="199" y="327"/>
                  </a:cubicBezTo>
                  <a:cubicBezTo>
                    <a:pt x="201" y="319"/>
                    <a:pt x="203" y="305"/>
                    <a:pt x="205" y="287"/>
                  </a:cubicBezTo>
                  <a:cubicBezTo>
                    <a:pt x="212" y="285"/>
                    <a:pt x="219" y="282"/>
                    <a:pt x="225" y="279"/>
                  </a:cubicBezTo>
                  <a:cubicBezTo>
                    <a:pt x="255" y="302"/>
                    <a:pt x="255" y="302"/>
                    <a:pt x="255" y="302"/>
                  </a:cubicBezTo>
                  <a:cubicBezTo>
                    <a:pt x="257" y="303"/>
                    <a:pt x="259" y="304"/>
                    <a:pt x="260" y="304"/>
                  </a:cubicBezTo>
                  <a:cubicBezTo>
                    <a:pt x="264" y="304"/>
                    <a:pt x="271" y="299"/>
                    <a:pt x="281" y="288"/>
                  </a:cubicBezTo>
                  <a:cubicBezTo>
                    <a:pt x="291" y="278"/>
                    <a:pt x="298" y="270"/>
                    <a:pt x="302" y="265"/>
                  </a:cubicBezTo>
                  <a:cubicBezTo>
                    <a:pt x="304" y="264"/>
                    <a:pt x="304" y="262"/>
                    <a:pt x="304" y="260"/>
                  </a:cubicBezTo>
                  <a:close/>
                  <a:moveTo>
                    <a:pt x="214" y="214"/>
                  </a:moveTo>
                  <a:cubicBezTo>
                    <a:pt x="201" y="227"/>
                    <a:pt x="185" y="233"/>
                    <a:pt x="167" y="233"/>
                  </a:cubicBezTo>
                  <a:cubicBezTo>
                    <a:pt x="148" y="233"/>
                    <a:pt x="133" y="227"/>
                    <a:pt x="120" y="214"/>
                  </a:cubicBezTo>
                  <a:cubicBezTo>
                    <a:pt x="107" y="201"/>
                    <a:pt x="100" y="185"/>
                    <a:pt x="100" y="166"/>
                  </a:cubicBezTo>
                  <a:cubicBezTo>
                    <a:pt x="100" y="148"/>
                    <a:pt x="107" y="132"/>
                    <a:pt x="120" y="119"/>
                  </a:cubicBezTo>
                  <a:cubicBezTo>
                    <a:pt x="133" y="106"/>
                    <a:pt x="148" y="100"/>
                    <a:pt x="167" y="100"/>
                  </a:cubicBezTo>
                  <a:cubicBezTo>
                    <a:pt x="185" y="100"/>
                    <a:pt x="201" y="106"/>
                    <a:pt x="214" y="119"/>
                  </a:cubicBezTo>
                  <a:cubicBezTo>
                    <a:pt x="227" y="132"/>
                    <a:pt x="234" y="148"/>
                    <a:pt x="234" y="166"/>
                  </a:cubicBezTo>
                  <a:cubicBezTo>
                    <a:pt x="234" y="185"/>
                    <a:pt x="227" y="201"/>
                    <a:pt x="214" y="214"/>
                  </a:cubicBezTo>
                  <a:close/>
                  <a:moveTo>
                    <a:pt x="214" y="214"/>
                  </a:moveTo>
                  <a:cubicBezTo>
                    <a:pt x="214" y="214"/>
                    <a:pt x="214" y="214"/>
                    <a:pt x="214" y="2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Freeform 142"/>
            <p:cNvSpPr>
              <a:spLocks noEditPoints="1"/>
            </p:cNvSpPr>
            <p:nvPr/>
          </p:nvSpPr>
          <p:spPr bwMode="auto">
            <a:xfrm>
              <a:off x="14566901" y="9191625"/>
              <a:ext cx="757238" cy="725488"/>
            </a:xfrm>
            <a:custGeom>
              <a:avLst/>
              <a:gdLst>
                <a:gd name="T0" fmla="*/ 162 w 201"/>
                <a:gd name="T1" fmla="*/ 70 h 192"/>
                <a:gd name="T2" fmla="*/ 154 w 201"/>
                <a:gd name="T3" fmla="*/ 56 h 192"/>
                <a:gd name="T4" fmla="*/ 167 w 201"/>
                <a:gd name="T5" fmla="*/ 20 h 192"/>
                <a:gd name="T6" fmla="*/ 166 w 201"/>
                <a:gd name="T7" fmla="*/ 18 h 192"/>
                <a:gd name="T8" fmla="*/ 134 w 201"/>
                <a:gd name="T9" fmla="*/ 0 h 192"/>
                <a:gd name="T10" fmla="*/ 132 w 201"/>
                <a:gd name="T11" fmla="*/ 0 h 192"/>
                <a:gd name="T12" fmla="*/ 108 w 201"/>
                <a:gd name="T13" fmla="*/ 30 h 192"/>
                <a:gd name="T14" fmla="*/ 100 w 201"/>
                <a:gd name="T15" fmla="*/ 29 h 192"/>
                <a:gd name="T16" fmla="*/ 93 w 201"/>
                <a:gd name="T17" fmla="*/ 30 h 192"/>
                <a:gd name="T18" fmla="*/ 79 w 201"/>
                <a:gd name="T19" fmla="*/ 12 h 192"/>
                <a:gd name="T20" fmla="*/ 67 w 201"/>
                <a:gd name="T21" fmla="*/ 0 h 192"/>
                <a:gd name="T22" fmla="*/ 59 w 201"/>
                <a:gd name="T23" fmla="*/ 4 h 192"/>
                <a:gd name="T24" fmla="*/ 44 w 201"/>
                <a:gd name="T25" fmla="*/ 13 h 192"/>
                <a:gd name="T26" fmla="*/ 35 w 201"/>
                <a:gd name="T27" fmla="*/ 18 h 192"/>
                <a:gd name="T28" fmla="*/ 34 w 201"/>
                <a:gd name="T29" fmla="*/ 20 h 192"/>
                <a:gd name="T30" fmla="*/ 47 w 201"/>
                <a:gd name="T31" fmla="*/ 56 h 192"/>
                <a:gd name="T32" fmla="*/ 39 w 201"/>
                <a:gd name="T33" fmla="*/ 70 h 192"/>
                <a:gd name="T34" fmla="*/ 0 w 201"/>
                <a:gd name="T35" fmla="*/ 78 h 192"/>
                <a:gd name="T36" fmla="*/ 0 w 201"/>
                <a:gd name="T37" fmla="*/ 114 h 192"/>
                <a:gd name="T38" fmla="*/ 39 w 201"/>
                <a:gd name="T39" fmla="*/ 122 h 192"/>
                <a:gd name="T40" fmla="*/ 47 w 201"/>
                <a:gd name="T41" fmla="*/ 136 h 192"/>
                <a:gd name="T42" fmla="*/ 34 w 201"/>
                <a:gd name="T43" fmla="*/ 172 h 192"/>
                <a:gd name="T44" fmla="*/ 35 w 201"/>
                <a:gd name="T45" fmla="*/ 174 h 192"/>
                <a:gd name="T46" fmla="*/ 67 w 201"/>
                <a:gd name="T47" fmla="*/ 192 h 192"/>
                <a:gd name="T48" fmla="*/ 79 w 201"/>
                <a:gd name="T49" fmla="*/ 180 h 192"/>
                <a:gd name="T50" fmla="*/ 93 w 201"/>
                <a:gd name="T51" fmla="*/ 162 h 192"/>
                <a:gd name="T52" fmla="*/ 100 w 201"/>
                <a:gd name="T53" fmla="*/ 163 h 192"/>
                <a:gd name="T54" fmla="*/ 108 w 201"/>
                <a:gd name="T55" fmla="*/ 162 h 192"/>
                <a:gd name="T56" fmla="*/ 122 w 201"/>
                <a:gd name="T57" fmla="*/ 180 h 192"/>
                <a:gd name="T58" fmla="*/ 134 w 201"/>
                <a:gd name="T59" fmla="*/ 192 h 192"/>
                <a:gd name="T60" fmla="*/ 166 w 201"/>
                <a:gd name="T61" fmla="*/ 174 h 192"/>
                <a:gd name="T62" fmla="*/ 167 w 201"/>
                <a:gd name="T63" fmla="*/ 172 h 192"/>
                <a:gd name="T64" fmla="*/ 154 w 201"/>
                <a:gd name="T65" fmla="*/ 136 h 192"/>
                <a:gd name="T66" fmla="*/ 162 w 201"/>
                <a:gd name="T67" fmla="*/ 122 h 192"/>
                <a:gd name="T68" fmla="*/ 201 w 201"/>
                <a:gd name="T69" fmla="*/ 114 h 192"/>
                <a:gd name="T70" fmla="*/ 201 w 201"/>
                <a:gd name="T71" fmla="*/ 78 h 192"/>
                <a:gd name="T72" fmla="*/ 162 w 201"/>
                <a:gd name="T73" fmla="*/ 70 h 192"/>
                <a:gd name="T74" fmla="*/ 124 w 201"/>
                <a:gd name="T75" fmla="*/ 120 h 192"/>
                <a:gd name="T76" fmla="*/ 100 w 201"/>
                <a:gd name="T77" fmla="*/ 129 h 192"/>
                <a:gd name="T78" fmla="*/ 77 w 201"/>
                <a:gd name="T79" fmla="*/ 120 h 192"/>
                <a:gd name="T80" fmla="*/ 67 w 201"/>
                <a:gd name="T81" fmla="*/ 96 h 192"/>
                <a:gd name="T82" fmla="*/ 77 w 201"/>
                <a:gd name="T83" fmla="*/ 72 h 192"/>
                <a:gd name="T84" fmla="*/ 100 w 201"/>
                <a:gd name="T85" fmla="*/ 63 h 192"/>
                <a:gd name="T86" fmla="*/ 124 w 201"/>
                <a:gd name="T87" fmla="*/ 72 h 192"/>
                <a:gd name="T88" fmla="*/ 134 w 201"/>
                <a:gd name="T89" fmla="*/ 96 h 192"/>
                <a:gd name="T90" fmla="*/ 124 w 201"/>
                <a:gd name="T91" fmla="*/ 120 h 192"/>
                <a:gd name="T92" fmla="*/ 124 w 201"/>
                <a:gd name="T93" fmla="*/ 120 h 192"/>
                <a:gd name="T94" fmla="*/ 124 w 201"/>
                <a:gd name="T95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1" h="192">
                  <a:moveTo>
                    <a:pt x="162" y="70"/>
                  </a:moveTo>
                  <a:cubicBezTo>
                    <a:pt x="159" y="65"/>
                    <a:pt x="157" y="60"/>
                    <a:pt x="154" y="56"/>
                  </a:cubicBezTo>
                  <a:cubicBezTo>
                    <a:pt x="163" y="36"/>
                    <a:pt x="167" y="24"/>
                    <a:pt x="167" y="20"/>
                  </a:cubicBezTo>
                  <a:cubicBezTo>
                    <a:pt x="167" y="19"/>
                    <a:pt x="167" y="19"/>
                    <a:pt x="166" y="18"/>
                  </a:cubicBezTo>
                  <a:cubicBezTo>
                    <a:pt x="145" y="6"/>
                    <a:pt x="135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5" y="8"/>
                    <a:pt x="117" y="17"/>
                    <a:pt x="108" y="30"/>
                  </a:cubicBezTo>
                  <a:cubicBezTo>
                    <a:pt x="105" y="29"/>
                    <a:pt x="102" y="29"/>
                    <a:pt x="100" y="29"/>
                  </a:cubicBezTo>
                  <a:cubicBezTo>
                    <a:pt x="99" y="29"/>
                    <a:pt x="96" y="29"/>
                    <a:pt x="93" y="30"/>
                  </a:cubicBezTo>
                  <a:cubicBezTo>
                    <a:pt x="90" y="26"/>
                    <a:pt x="86" y="20"/>
                    <a:pt x="79" y="12"/>
                  </a:cubicBezTo>
                  <a:cubicBezTo>
                    <a:pt x="72" y="4"/>
                    <a:pt x="68" y="0"/>
                    <a:pt x="67" y="0"/>
                  </a:cubicBezTo>
                  <a:cubicBezTo>
                    <a:pt x="67" y="0"/>
                    <a:pt x="64" y="1"/>
                    <a:pt x="59" y="4"/>
                  </a:cubicBezTo>
                  <a:cubicBezTo>
                    <a:pt x="54" y="7"/>
                    <a:pt x="49" y="10"/>
                    <a:pt x="44" y="13"/>
                  </a:cubicBezTo>
                  <a:cubicBezTo>
                    <a:pt x="39" y="16"/>
                    <a:pt x="35" y="18"/>
                    <a:pt x="35" y="18"/>
                  </a:cubicBezTo>
                  <a:cubicBezTo>
                    <a:pt x="34" y="19"/>
                    <a:pt x="34" y="19"/>
                    <a:pt x="34" y="20"/>
                  </a:cubicBezTo>
                  <a:cubicBezTo>
                    <a:pt x="34" y="24"/>
                    <a:pt x="38" y="36"/>
                    <a:pt x="47" y="56"/>
                  </a:cubicBezTo>
                  <a:cubicBezTo>
                    <a:pt x="44" y="60"/>
                    <a:pt x="41" y="65"/>
                    <a:pt x="39" y="70"/>
                  </a:cubicBezTo>
                  <a:cubicBezTo>
                    <a:pt x="13" y="72"/>
                    <a:pt x="0" y="75"/>
                    <a:pt x="0" y="7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7"/>
                    <a:pt x="13" y="120"/>
                    <a:pt x="39" y="122"/>
                  </a:cubicBezTo>
                  <a:cubicBezTo>
                    <a:pt x="41" y="127"/>
                    <a:pt x="44" y="131"/>
                    <a:pt x="47" y="136"/>
                  </a:cubicBezTo>
                  <a:cubicBezTo>
                    <a:pt x="38" y="155"/>
                    <a:pt x="34" y="167"/>
                    <a:pt x="34" y="172"/>
                  </a:cubicBezTo>
                  <a:cubicBezTo>
                    <a:pt x="34" y="172"/>
                    <a:pt x="34" y="173"/>
                    <a:pt x="35" y="174"/>
                  </a:cubicBezTo>
                  <a:cubicBezTo>
                    <a:pt x="56" y="186"/>
                    <a:pt x="67" y="192"/>
                    <a:pt x="67" y="192"/>
                  </a:cubicBezTo>
                  <a:cubicBezTo>
                    <a:pt x="68" y="192"/>
                    <a:pt x="72" y="188"/>
                    <a:pt x="79" y="180"/>
                  </a:cubicBezTo>
                  <a:cubicBezTo>
                    <a:pt x="86" y="172"/>
                    <a:pt x="90" y="166"/>
                    <a:pt x="93" y="162"/>
                  </a:cubicBezTo>
                  <a:cubicBezTo>
                    <a:pt x="96" y="162"/>
                    <a:pt x="99" y="163"/>
                    <a:pt x="100" y="163"/>
                  </a:cubicBezTo>
                  <a:cubicBezTo>
                    <a:pt x="102" y="163"/>
                    <a:pt x="105" y="162"/>
                    <a:pt x="108" y="162"/>
                  </a:cubicBezTo>
                  <a:cubicBezTo>
                    <a:pt x="111" y="166"/>
                    <a:pt x="115" y="172"/>
                    <a:pt x="122" y="180"/>
                  </a:cubicBezTo>
                  <a:cubicBezTo>
                    <a:pt x="128" y="188"/>
                    <a:pt x="132" y="192"/>
                    <a:pt x="134" y="192"/>
                  </a:cubicBezTo>
                  <a:cubicBezTo>
                    <a:pt x="134" y="192"/>
                    <a:pt x="145" y="186"/>
                    <a:pt x="166" y="174"/>
                  </a:cubicBezTo>
                  <a:cubicBezTo>
                    <a:pt x="167" y="173"/>
                    <a:pt x="167" y="172"/>
                    <a:pt x="167" y="172"/>
                  </a:cubicBezTo>
                  <a:cubicBezTo>
                    <a:pt x="167" y="167"/>
                    <a:pt x="163" y="155"/>
                    <a:pt x="154" y="136"/>
                  </a:cubicBezTo>
                  <a:cubicBezTo>
                    <a:pt x="157" y="131"/>
                    <a:pt x="160" y="127"/>
                    <a:pt x="162" y="122"/>
                  </a:cubicBezTo>
                  <a:cubicBezTo>
                    <a:pt x="188" y="120"/>
                    <a:pt x="201" y="117"/>
                    <a:pt x="201" y="114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1" y="75"/>
                    <a:pt x="188" y="72"/>
                    <a:pt x="162" y="70"/>
                  </a:cubicBezTo>
                  <a:close/>
                  <a:moveTo>
                    <a:pt x="124" y="120"/>
                  </a:moveTo>
                  <a:cubicBezTo>
                    <a:pt x="118" y="126"/>
                    <a:pt x="110" y="129"/>
                    <a:pt x="100" y="129"/>
                  </a:cubicBezTo>
                  <a:cubicBezTo>
                    <a:pt x="91" y="129"/>
                    <a:pt x="83" y="126"/>
                    <a:pt x="77" y="120"/>
                  </a:cubicBezTo>
                  <a:cubicBezTo>
                    <a:pt x="70" y="113"/>
                    <a:pt x="67" y="105"/>
                    <a:pt x="67" y="96"/>
                  </a:cubicBezTo>
                  <a:cubicBezTo>
                    <a:pt x="67" y="87"/>
                    <a:pt x="70" y="79"/>
                    <a:pt x="77" y="72"/>
                  </a:cubicBezTo>
                  <a:cubicBezTo>
                    <a:pt x="84" y="66"/>
                    <a:pt x="91" y="63"/>
                    <a:pt x="100" y="63"/>
                  </a:cubicBezTo>
                  <a:cubicBezTo>
                    <a:pt x="109" y="63"/>
                    <a:pt x="117" y="66"/>
                    <a:pt x="124" y="72"/>
                  </a:cubicBezTo>
                  <a:cubicBezTo>
                    <a:pt x="131" y="79"/>
                    <a:pt x="134" y="87"/>
                    <a:pt x="134" y="96"/>
                  </a:cubicBezTo>
                  <a:cubicBezTo>
                    <a:pt x="134" y="105"/>
                    <a:pt x="131" y="113"/>
                    <a:pt x="124" y="120"/>
                  </a:cubicBezTo>
                  <a:close/>
                  <a:moveTo>
                    <a:pt x="124" y="120"/>
                  </a:moveTo>
                  <a:cubicBezTo>
                    <a:pt x="124" y="120"/>
                    <a:pt x="124" y="120"/>
                    <a:pt x="124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8" name="Freeform 143"/>
            <p:cNvSpPr>
              <a:spLocks noEditPoints="1"/>
            </p:cNvSpPr>
            <p:nvPr/>
          </p:nvSpPr>
          <p:spPr bwMode="auto">
            <a:xfrm>
              <a:off x="14566901" y="8185150"/>
              <a:ext cx="757238" cy="723900"/>
            </a:xfrm>
            <a:custGeom>
              <a:avLst/>
              <a:gdLst>
                <a:gd name="T0" fmla="*/ 162 w 201"/>
                <a:gd name="T1" fmla="*/ 70 h 192"/>
                <a:gd name="T2" fmla="*/ 154 w 201"/>
                <a:gd name="T3" fmla="*/ 56 h 192"/>
                <a:gd name="T4" fmla="*/ 167 w 201"/>
                <a:gd name="T5" fmla="*/ 20 h 192"/>
                <a:gd name="T6" fmla="*/ 166 w 201"/>
                <a:gd name="T7" fmla="*/ 18 h 192"/>
                <a:gd name="T8" fmla="*/ 134 w 201"/>
                <a:gd name="T9" fmla="*/ 0 h 192"/>
                <a:gd name="T10" fmla="*/ 132 w 201"/>
                <a:gd name="T11" fmla="*/ 1 h 192"/>
                <a:gd name="T12" fmla="*/ 108 w 201"/>
                <a:gd name="T13" fmla="*/ 30 h 192"/>
                <a:gd name="T14" fmla="*/ 100 w 201"/>
                <a:gd name="T15" fmla="*/ 29 h 192"/>
                <a:gd name="T16" fmla="*/ 93 w 201"/>
                <a:gd name="T17" fmla="*/ 30 h 192"/>
                <a:gd name="T18" fmla="*/ 79 w 201"/>
                <a:gd name="T19" fmla="*/ 12 h 192"/>
                <a:gd name="T20" fmla="*/ 67 w 201"/>
                <a:gd name="T21" fmla="*/ 0 h 192"/>
                <a:gd name="T22" fmla="*/ 59 w 201"/>
                <a:gd name="T23" fmla="*/ 4 h 192"/>
                <a:gd name="T24" fmla="*/ 44 w 201"/>
                <a:gd name="T25" fmla="*/ 13 h 192"/>
                <a:gd name="T26" fmla="*/ 35 w 201"/>
                <a:gd name="T27" fmla="*/ 18 h 192"/>
                <a:gd name="T28" fmla="*/ 34 w 201"/>
                <a:gd name="T29" fmla="*/ 20 h 192"/>
                <a:gd name="T30" fmla="*/ 47 w 201"/>
                <a:gd name="T31" fmla="*/ 56 h 192"/>
                <a:gd name="T32" fmla="*/ 39 w 201"/>
                <a:gd name="T33" fmla="*/ 70 h 192"/>
                <a:gd name="T34" fmla="*/ 0 w 201"/>
                <a:gd name="T35" fmla="*/ 78 h 192"/>
                <a:gd name="T36" fmla="*/ 0 w 201"/>
                <a:gd name="T37" fmla="*/ 114 h 192"/>
                <a:gd name="T38" fmla="*/ 39 w 201"/>
                <a:gd name="T39" fmla="*/ 122 h 192"/>
                <a:gd name="T40" fmla="*/ 47 w 201"/>
                <a:gd name="T41" fmla="*/ 136 h 192"/>
                <a:gd name="T42" fmla="*/ 34 w 201"/>
                <a:gd name="T43" fmla="*/ 172 h 192"/>
                <a:gd name="T44" fmla="*/ 35 w 201"/>
                <a:gd name="T45" fmla="*/ 174 h 192"/>
                <a:gd name="T46" fmla="*/ 67 w 201"/>
                <a:gd name="T47" fmla="*/ 192 h 192"/>
                <a:gd name="T48" fmla="*/ 79 w 201"/>
                <a:gd name="T49" fmla="*/ 180 h 192"/>
                <a:gd name="T50" fmla="*/ 93 w 201"/>
                <a:gd name="T51" fmla="*/ 162 h 192"/>
                <a:gd name="T52" fmla="*/ 100 w 201"/>
                <a:gd name="T53" fmla="*/ 163 h 192"/>
                <a:gd name="T54" fmla="*/ 108 w 201"/>
                <a:gd name="T55" fmla="*/ 162 h 192"/>
                <a:gd name="T56" fmla="*/ 122 w 201"/>
                <a:gd name="T57" fmla="*/ 180 h 192"/>
                <a:gd name="T58" fmla="*/ 134 w 201"/>
                <a:gd name="T59" fmla="*/ 192 h 192"/>
                <a:gd name="T60" fmla="*/ 166 w 201"/>
                <a:gd name="T61" fmla="*/ 174 h 192"/>
                <a:gd name="T62" fmla="*/ 167 w 201"/>
                <a:gd name="T63" fmla="*/ 172 h 192"/>
                <a:gd name="T64" fmla="*/ 154 w 201"/>
                <a:gd name="T65" fmla="*/ 136 h 192"/>
                <a:gd name="T66" fmla="*/ 162 w 201"/>
                <a:gd name="T67" fmla="*/ 122 h 192"/>
                <a:gd name="T68" fmla="*/ 201 w 201"/>
                <a:gd name="T69" fmla="*/ 114 h 192"/>
                <a:gd name="T70" fmla="*/ 201 w 201"/>
                <a:gd name="T71" fmla="*/ 78 h 192"/>
                <a:gd name="T72" fmla="*/ 162 w 201"/>
                <a:gd name="T73" fmla="*/ 70 h 192"/>
                <a:gd name="T74" fmla="*/ 124 w 201"/>
                <a:gd name="T75" fmla="*/ 120 h 192"/>
                <a:gd name="T76" fmla="*/ 100 w 201"/>
                <a:gd name="T77" fmla="*/ 129 h 192"/>
                <a:gd name="T78" fmla="*/ 77 w 201"/>
                <a:gd name="T79" fmla="*/ 120 h 192"/>
                <a:gd name="T80" fmla="*/ 67 w 201"/>
                <a:gd name="T81" fmla="*/ 96 h 192"/>
                <a:gd name="T82" fmla="*/ 77 w 201"/>
                <a:gd name="T83" fmla="*/ 72 h 192"/>
                <a:gd name="T84" fmla="*/ 100 w 201"/>
                <a:gd name="T85" fmla="*/ 63 h 192"/>
                <a:gd name="T86" fmla="*/ 124 w 201"/>
                <a:gd name="T87" fmla="*/ 72 h 192"/>
                <a:gd name="T88" fmla="*/ 134 w 201"/>
                <a:gd name="T89" fmla="*/ 96 h 192"/>
                <a:gd name="T90" fmla="*/ 124 w 201"/>
                <a:gd name="T91" fmla="*/ 120 h 192"/>
                <a:gd name="T92" fmla="*/ 124 w 201"/>
                <a:gd name="T93" fmla="*/ 120 h 192"/>
                <a:gd name="T94" fmla="*/ 124 w 201"/>
                <a:gd name="T95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1" h="192">
                  <a:moveTo>
                    <a:pt x="162" y="70"/>
                  </a:moveTo>
                  <a:cubicBezTo>
                    <a:pt x="159" y="65"/>
                    <a:pt x="157" y="60"/>
                    <a:pt x="154" y="56"/>
                  </a:cubicBezTo>
                  <a:cubicBezTo>
                    <a:pt x="163" y="36"/>
                    <a:pt x="167" y="24"/>
                    <a:pt x="167" y="20"/>
                  </a:cubicBezTo>
                  <a:cubicBezTo>
                    <a:pt x="167" y="19"/>
                    <a:pt x="167" y="19"/>
                    <a:pt x="166" y="18"/>
                  </a:cubicBezTo>
                  <a:cubicBezTo>
                    <a:pt x="145" y="6"/>
                    <a:pt x="135" y="0"/>
                    <a:pt x="134" y="0"/>
                  </a:cubicBezTo>
                  <a:cubicBezTo>
                    <a:pt x="132" y="1"/>
                    <a:pt x="132" y="1"/>
                    <a:pt x="132" y="1"/>
                  </a:cubicBezTo>
                  <a:cubicBezTo>
                    <a:pt x="125" y="8"/>
                    <a:pt x="117" y="17"/>
                    <a:pt x="108" y="30"/>
                  </a:cubicBezTo>
                  <a:cubicBezTo>
                    <a:pt x="105" y="29"/>
                    <a:pt x="102" y="29"/>
                    <a:pt x="100" y="29"/>
                  </a:cubicBezTo>
                  <a:cubicBezTo>
                    <a:pt x="99" y="29"/>
                    <a:pt x="96" y="29"/>
                    <a:pt x="93" y="30"/>
                  </a:cubicBezTo>
                  <a:cubicBezTo>
                    <a:pt x="90" y="26"/>
                    <a:pt x="86" y="20"/>
                    <a:pt x="79" y="12"/>
                  </a:cubicBezTo>
                  <a:cubicBezTo>
                    <a:pt x="72" y="4"/>
                    <a:pt x="68" y="0"/>
                    <a:pt x="67" y="0"/>
                  </a:cubicBezTo>
                  <a:cubicBezTo>
                    <a:pt x="67" y="0"/>
                    <a:pt x="64" y="1"/>
                    <a:pt x="59" y="4"/>
                  </a:cubicBezTo>
                  <a:cubicBezTo>
                    <a:pt x="54" y="7"/>
                    <a:pt x="49" y="10"/>
                    <a:pt x="44" y="13"/>
                  </a:cubicBezTo>
                  <a:cubicBezTo>
                    <a:pt x="39" y="16"/>
                    <a:pt x="35" y="18"/>
                    <a:pt x="35" y="18"/>
                  </a:cubicBezTo>
                  <a:cubicBezTo>
                    <a:pt x="34" y="19"/>
                    <a:pt x="34" y="19"/>
                    <a:pt x="34" y="20"/>
                  </a:cubicBezTo>
                  <a:cubicBezTo>
                    <a:pt x="34" y="24"/>
                    <a:pt x="38" y="36"/>
                    <a:pt x="47" y="56"/>
                  </a:cubicBezTo>
                  <a:cubicBezTo>
                    <a:pt x="44" y="60"/>
                    <a:pt x="41" y="65"/>
                    <a:pt x="39" y="70"/>
                  </a:cubicBezTo>
                  <a:cubicBezTo>
                    <a:pt x="13" y="72"/>
                    <a:pt x="0" y="75"/>
                    <a:pt x="0" y="7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7"/>
                    <a:pt x="13" y="120"/>
                    <a:pt x="39" y="122"/>
                  </a:cubicBezTo>
                  <a:cubicBezTo>
                    <a:pt x="41" y="127"/>
                    <a:pt x="44" y="131"/>
                    <a:pt x="47" y="136"/>
                  </a:cubicBezTo>
                  <a:cubicBezTo>
                    <a:pt x="38" y="155"/>
                    <a:pt x="34" y="167"/>
                    <a:pt x="34" y="172"/>
                  </a:cubicBezTo>
                  <a:cubicBezTo>
                    <a:pt x="34" y="173"/>
                    <a:pt x="34" y="173"/>
                    <a:pt x="35" y="174"/>
                  </a:cubicBezTo>
                  <a:cubicBezTo>
                    <a:pt x="56" y="186"/>
                    <a:pt x="67" y="192"/>
                    <a:pt x="67" y="192"/>
                  </a:cubicBezTo>
                  <a:cubicBezTo>
                    <a:pt x="68" y="192"/>
                    <a:pt x="72" y="188"/>
                    <a:pt x="79" y="180"/>
                  </a:cubicBezTo>
                  <a:cubicBezTo>
                    <a:pt x="86" y="172"/>
                    <a:pt x="90" y="166"/>
                    <a:pt x="93" y="162"/>
                  </a:cubicBezTo>
                  <a:cubicBezTo>
                    <a:pt x="96" y="163"/>
                    <a:pt x="99" y="163"/>
                    <a:pt x="100" y="163"/>
                  </a:cubicBezTo>
                  <a:cubicBezTo>
                    <a:pt x="102" y="163"/>
                    <a:pt x="105" y="163"/>
                    <a:pt x="108" y="162"/>
                  </a:cubicBezTo>
                  <a:cubicBezTo>
                    <a:pt x="111" y="166"/>
                    <a:pt x="115" y="172"/>
                    <a:pt x="122" y="180"/>
                  </a:cubicBezTo>
                  <a:cubicBezTo>
                    <a:pt x="128" y="188"/>
                    <a:pt x="132" y="192"/>
                    <a:pt x="134" y="192"/>
                  </a:cubicBezTo>
                  <a:cubicBezTo>
                    <a:pt x="134" y="192"/>
                    <a:pt x="145" y="186"/>
                    <a:pt x="166" y="174"/>
                  </a:cubicBezTo>
                  <a:cubicBezTo>
                    <a:pt x="167" y="173"/>
                    <a:pt x="167" y="173"/>
                    <a:pt x="167" y="172"/>
                  </a:cubicBezTo>
                  <a:cubicBezTo>
                    <a:pt x="167" y="167"/>
                    <a:pt x="163" y="155"/>
                    <a:pt x="154" y="136"/>
                  </a:cubicBezTo>
                  <a:cubicBezTo>
                    <a:pt x="157" y="131"/>
                    <a:pt x="160" y="127"/>
                    <a:pt x="162" y="122"/>
                  </a:cubicBezTo>
                  <a:cubicBezTo>
                    <a:pt x="188" y="120"/>
                    <a:pt x="201" y="117"/>
                    <a:pt x="201" y="114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1" y="75"/>
                    <a:pt x="188" y="72"/>
                    <a:pt x="162" y="70"/>
                  </a:cubicBezTo>
                  <a:close/>
                  <a:moveTo>
                    <a:pt x="124" y="120"/>
                  </a:moveTo>
                  <a:cubicBezTo>
                    <a:pt x="118" y="126"/>
                    <a:pt x="110" y="129"/>
                    <a:pt x="100" y="129"/>
                  </a:cubicBezTo>
                  <a:cubicBezTo>
                    <a:pt x="91" y="129"/>
                    <a:pt x="83" y="126"/>
                    <a:pt x="77" y="120"/>
                  </a:cubicBezTo>
                  <a:cubicBezTo>
                    <a:pt x="70" y="113"/>
                    <a:pt x="67" y="105"/>
                    <a:pt x="67" y="96"/>
                  </a:cubicBezTo>
                  <a:cubicBezTo>
                    <a:pt x="67" y="87"/>
                    <a:pt x="70" y="79"/>
                    <a:pt x="77" y="72"/>
                  </a:cubicBezTo>
                  <a:cubicBezTo>
                    <a:pt x="84" y="66"/>
                    <a:pt x="91" y="63"/>
                    <a:pt x="100" y="63"/>
                  </a:cubicBezTo>
                  <a:cubicBezTo>
                    <a:pt x="109" y="63"/>
                    <a:pt x="117" y="66"/>
                    <a:pt x="124" y="72"/>
                  </a:cubicBezTo>
                  <a:cubicBezTo>
                    <a:pt x="131" y="79"/>
                    <a:pt x="134" y="87"/>
                    <a:pt x="134" y="96"/>
                  </a:cubicBezTo>
                  <a:cubicBezTo>
                    <a:pt x="134" y="105"/>
                    <a:pt x="131" y="113"/>
                    <a:pt x="124" y="120"/>
                  </a:cubicBezTo>
                  <a:close/>
                  <a:moveTo>
                    <a:pt x="124" y="120"/>
                  </a:moveTo>
                  <a:cubicBezTo>
                    <a:pt x="124" y="120"/>
                    <a:pt x="124" y="120"/>
                    <a:pt x="124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69" name="Group 59"/>
          <p:cNvGrpSpPr/>
          <p:nvPr/>
        </p:nvGrpSpPr>
        <p:grpSpPr>
          <a:xfrm>
            <a:off x="9409639" y="2667948"/>
            <a:ext cx="690204" cy="543946"/>
            <a:chOff x="6342063" y="8377238"/>
            <a:chExt cx="1760537" cy="1387475"/>
          </a:xfrm>
          <a:solidFill>
            <a:srgbClr val="1B3661"/>
          </a:solidFill>
        </p:grpSpPr>
        <p:sp>
          <p:nvSpPr>
            <p:cNvPr id="70" name="Freeform 367"/>
            <p:cNvSpPr>
              <a:spLocks noEditPoints="1"/>
            </p:cNvSpPr>
            <p:nvPr/>
          </p:nvSpPr>
          <p:spPr bwMode="auto">
            <a:xfrm>
              <a:off x="6342063" y="8377238"/>
              <a:ext cx="1384300" cy="1133475"/>
            </a:xfrm>
            <a:custGeom>
              <a:avLst/>
              <a:gdLst>
                <a:gd name="T0" fmla="*/ 276 w 367"/>
                <a:gd name="T1" fmla="*/ 249 h 300"/>
                <a:gd name="T2" fmla="*/ 343 w 367"/>
                <a:gd name="T3" fmla="*/ 200 h 300"/>
                <a:gd name="T4" fmla="*/ 367 w 367"/>
                <a:gd name="T5" fmla="*/ 133 h 300"/>
                <a:gd name="T6" fmla="*/ 343 w 367"/>
                <a:gd name="T7" fmla="*/ 66 h 300"/>
                <a:gd name="T8" fmla="*/ 276 w 367"/>
                <a:gd name="T9" fmla="*/ 18 h 300"/>
                <a:gd name="T10" fmla="*/ 184 w 367"/>
                <a:gd name="T11" fmla="*/ 0 h 300"/>
                <a:gd name="T12" fmla="*/ 91 w 367"/>
                <a:gd name="T13" fmla="*/ 18 h 300"/>
                <a:gd name="T14" fmla="*/ 25 w 367"/>
                <a:gd name="T15" fmla="*/ 66 h 300"/>
                <a:gd name="T16" fmla="*/ 0 w 367"/>
                <a:gd name="T17" fmla="*/ 133 h 300"/>
                <a:gd name="T18" fmla="*/ 19 w 367"/>
                <a:gd name="T19" fmla="*/ 192 h 300"/>
                <a:gd name="T20" fmla="*/ 69 w 367"/>
                <a:gd name="T21" fmla="*/ 238 h 300"/>
                <a:gd name="T22" fmla="*/ 64 w 367"/>
                <a:gd name="T23" fmla="*/ 250 h 300"/>
                <a:gd name="T24" fmla="*/ 58 w 367"/>
                <a:gd name="T25" fmla="*/ 260 h 300"/>
                <a:gd name="T26" fmla="*/ 52 w 367"/>
                <a:gd name="T27" fmla="*/ 267 h 300"/>
                <a:gd name="T28" fmla="*/ 45 w 367"/>
                <a:gd name="T29" fmla="*/ 275 h 300"/>
                <a:gd name="T30" fmla="*/ 39 w 367"/>
                <a:gd name="T31" fmla="*/ 281 h 300"/>
                <a:gd name="T32" fmla="*/ 38 w 367"/>
                <a:gd name="T33" fmla="*/ 282 h 300"/>
                <a:gd name="T34" fmla="*/ 37 w 367"/>
                <a:gd name="T35" fmla="*/ 284 h 300"/>
                <a:gd name="T36" fmla="*/ 36 w 367"/>
                <a:gd name="T37" fmla="*/ 285 h 300"/>
                <a:gd name="T38" fmla="*/ 35 w 367"/>
                <a:gd name="T39" fmla="*/ 287 h 300"/>
                <a:gd name="T40" fmla="*/ 34 w 367"/>
                <a:gd name="T41" fmla="*/ 288 h 300"/>
                <a:gd name="T42" fmla="*/ 34 w 367"/>
                <a:gd name="T43" fmla="*/ 289 h 300"/>
                <a:gd name="T44" fmla="*/ 33 w 367"/>
                <a:gd name="T45" fmla="*/ 291 h 300"/>
                <a:gd name="T46" fmla="*/ 34 w 367"/>
                <a:gd name="T47" fmla="*/ 293 h 300"/>
                <a:gd name="T48" fmla="*/ 37 w 367"/>
                <a:gd name="T49" fmla="*/ 298 h 300"/>
                <a:gd name="T50" fmla="*/ 42 w 367"/>
                <a:gd name="T51" fmla="*/ 300 h 300"/>
                <a:gd name="T52" fmla="*/ 43 w 367"/>
                <a:gd name="T53" fmla="*/ 300 h 300"/>
                <a:gd name="T54" fmla="*/ 65 w 367"/>
                <a:gd name="T55" fmla="*/ 296 h 300"/>
                <a:gd name="T56" fmla="*/ 138 w 367"/>
                <a:gd name="T57" fmla="*/ 263 h 300"/>
                <a:gd name="T58" fmla="*/ 184 w 367"/>
                <a:gd name="T59" fmla="*/ 267 h 300"/>
                <a:gd name="T60" fmla="*/ 276 w 367"/>
                <a:gd name="T61" fmla="*/ 249 h 300"/>
                <a:gd name="T62" fmla="*/ 276 w 367"/>
                <a:gd name="T63" fmla="*/ 249 h 300"/>
                <a:gd name="T64" fmla="*/ 276 w 367"/>
                <a:gd name="T65" fmla="*/ 24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7" h="300">
                  <a:moveTo>
                    <a:pt x="276" y="249"/>
                  </a:moveTo>
                  <a:cubicBezTo>
                    <a:pt x="304" y="237"/>
                    <a:pt x="326" y="221"/>
                    <a:pt x="343" y="200"/>
                  </a:cubicBezTo>
                  <a:cubicBezTo>
                    <a:pt x="359" y="180"/>
                    <a:pt x="367" y="158"/>
                    <a:pt x="367" y="133"/>
                  </a:cubicBezTo>
                  <a:cubicBezTo>
                    <a:pt x="367" y="109"/>
                    <a:pt x="359" y="87"/>
                    <a:pt x="343" y="66"/>
                  </a:cubicBezTo>
                  <a:cubicBezTo>
                    <a:pt x="326" y="46"/>
                    <a:pt x="304" y="30"/>
                    <a:pt x="276" y="18"/>
                  </a:cubicBezTo>
                  <a:cubicBezTo>
                    <a:pt x="247" y="6"/>
                    <a:pt x="217" y="0"/>
                    <a:pt x="184" y="0"/>
                  </a:cubicBezTo>
                  <a:cubicBezTo>
                    <a:pt x="150" y="0"/>
                    <a:pt x="120" y="6"/>
                    <a:pt x="91" y="18"/>
                  </a:cubicBezTo>
                  <a:cubicBezTo>
                    <a:pt x="63" y="30"/>
                    <a:pt x="41" y="46"/>
                    <a:pt x="25" y="66"/>
                  </a:cubicBezTo>
                  <a:cubicBezTo>
                    <a:pt x="8" y="87"/>
                    <a:pt x="0" y="109"/>
                    <a:pt x="0" y="133"/>
                  </a:cubicBezTo>
                  <a:cubicBezTo>
                    <a:pt x="0" y="154"/>
                    <a:pt x="6" y="174"/>
                    <a:pt x="19" y="192"/>
                  </a:cubicBezTo>
                  <a:cubicBezTo>
                    <a:pt x="31" y="210"/>
                    <a:pt x="48" y="226"/>
                    <a:pt x="69" y="238"/>
                  </a:cubicBezTo>
                  <a:cubicBezTo>
                    <a:pt x="68" y="242"/>
                    <a:pt x="66" y="246"/>
                    <a:pt x="64" y="250"/>
                  </a:cubicBezTo>
                  <a:cubicBezTo>
                    <a:pt x="62" y="253"/>
                    <a:pt x="60" y="256"/>
                    <a:pt x="58" y="260"/>
                  </a:cubicBezTo>
                  <a:cubicBezTo>
                    <a:pt x="55" y="263"/>
                    <a:pt x="53" y="265"/>
                    <a:pt x="52" y="267"/>
                  </a:cubicBezTo>
                  <a:cubicBezTo>
                    <a:pt x="50" y="269"/>
                    <a:pt x="48" y="271"/>
                    <a:pt x="45" y="275"/>
                  </a:cubicBezTo>
                  <a:cubicBezTo>
                    <a:pt x="42" y="278"/>
                    <a:pt x="40" y="280"/>
                    <a:pt x="39" y="281"/>
                  </a:cubicBezTo>
                  <a:cubicBezTo>
                    <a:pt x="39" y="281"/>
                    <a:pt x="39" y="282"/>
                    <a:pt x="38" y="282"/>
                  </a:cubicBezTo>
                  <a:cubicBezTo>
                    <a:pt x="37" y="283"/>
                    <a:pt x="37" y="284"/>
                    <a:pt x="37" y="284"/>
                  </a:cubicBezTo>
                  <a:cubicBezTo>
                    <a:pt x="37" y="284"/>
                    <a:pt x="36" y="284"/>
                    <a:pt x="36" y="285"/>
                  </a:cubicBezTo>
                  <a:cubicBezTo>
                    <a:pt x="35" y="286"/>
                    <a:pt x="35" y="287"/>
                    <a:pt x="35" y="287"/>
                  </a:cubicBezTo>
                  <a:cubicBezTo>
                    <a:pt x="34" y="288"/>
                    <a:pt x="34" y="288"/>
                    <a:pt x="34" y="288"/>
                  </a:cubicBezTo>
                  <a:cubicBezTo>
                    <a:pt x="34" y="288"/>
                    <a:pt x="34" y="289"/>
                    <a:pt x="34" y="289"/>
                  </a:cubicBezTo>
                  <a:cubicBezTo>
                    <a:pt x="33" y="290"/>
                    <a:pt x="33" y="290"/>
                    <a:pt x="33" y="291"/>
                  </a:cubicBezTo>
                  <a:cubicBezTo>
                    <a:pt x="33" y="292"/>
                    <a:pt x="33" y="292"/>
                    <a:pt x="34" y="293"/>
                  </a:cubicBezTo>
                  <a:cubicBezTo>
                    <a:pt x="34" y="295"/>
                    <a:pt x="35" y="297"/>
                    <a:pt x="37" y="298"/>
                  </a:cubicBezTo>
                  <a:cubicBezTo>
                    <a:pt x="38" y="300"/>
                    <a:pt x="40" y="300"/>
                    <a:pt x="42" y="300"/>
                  </a:cubicBezTo>
                  <a:cubicBezTo>
                    <a:pt x="43" y="300"/>
                    <a:pt x="43" y="300"/>
                    <a:pt x="43" y="300"/>
                  </a:cubicBezTo>
                  <a:cubicBezTo>
                    <a:pt x="51" y="299"/>
                    <a:pt x="59" y="298"/>
                    <a:pt x="65" y="296"/>
                  </a:cubicBezTo>
                  <a:cubicBezTo>
                    <a:pt x="92" y="289"/>
                    <a:pt x="116" y="278"/>
                    <a:pt x="138" y="263"/>
                  </a:cubicBezTo>
                  <a:cubicBezTo>
                    <a:pt x="153" y="266"/>
                    <a:pt x="169" y="267"/>
                    <a:pt x="184" y="267"/>
                  </a:cubicBezTo>
                  <a:cubicBezTo>
                    <a:pt x="217" y="267"/>
                    <a:pt x="247" y="261"/>
                    <a:pt x="276" y="249"/>
                  </a:cubicBezTo>
                  <a:close/>
                  <a:moveTo>
                    <a:pt x="276" y="249"/>
                  </a:moveTo>
                  <a:cubicBezTo>
                    <a:pt x="276" y="249"/>
                    <a:pt x="276" y="249"/>
                    <a:pt x="276" y="2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1" name="Freeform 368"/>
            <p:cNvSpPr>
              <a:spLocks noEditPoints="1"/>
            </p:cNvSpPr>
            <p:nvPr/>
          </p:nvSpPr>
          <p:spPr bwMode="auto">
            <a:xfrm>
              <a:off x="6948488" y="8731250"/>
              <a:ext cx="1154112" cy="1033463"/>
            </a:xfrm>
            <a:custGeom>
              <a:avLst/>
              <a:gdLst>
                <a:gd name="T0" fmla="*/ 288 w 306"/>
                <a:gd name="T1" fmla="*/ 165 h 273"/>
                <a:gd name="T2" fmla="*/ 306 w 306"/>
                <a:gd name="T3" fmla="*/ 106 h 273"/>
                <a:gd name="T4" fmla="*/ 287 w 306"/>
                <a:gd name="T5" fmla="*/ 46 h 273"/>
                <a:gd name="T6" fmla="*/ 233 w 306"/>
                <a:gd name="T7" fmla="*/ 0 h 273"/>
                <a:gd name="T8" fmla="*/ 239 w 306"/>
                <a:gd name="T9" fmla="*/ 39 h 273"/>
                <a:gd name="T10" fmla="*/ 222 w 306"/>
                <a:gd name="T11" fmla="*/ 106 h 273"/>
                <a:gd name="T12" fmla="*/ 172 w 306"/>
                <a:gd name="T13" fmla="*/ 161 h 273"/>
                <a:gd name="T14" fmla="*/ 103 w 306"/>
                <a:gd name="T15" fmla="*/ 195 h 273"/>
                <a:gd name="T16" fmla="*/ 23 w 306"/>
                <a:gd name="T17" fmla="*/ 206 h 273"/>
                <a:gd name="T18" fmla="*/ 0 w 306"/>
                <a:gd name="T19" fmla="*/ 205 h 273"/>
                <a:gd name="T20" fmla="*/ 123 w 306"/>
                <a:gd name="T21" fmla="*/ 240 h 273"/>
                <a:gd name="T22" fmla="*/ 169 w 306"/>
                <a:gd name="T23" fmla="*/ 236 h 273"/>
                <a:gd name="T24" fmla="*/ 241 w 306"/>
                <a:gd name="T25" fmla="*/ 269 h 273"/>
                <a:gd name="T26" fmla="*/ 263 w 306"/>
                <a:gd name="T27" fmla="*/ 273 h 273"/>
                <a:gd name="T28" fmla="*/ 269 w 306"/>
                <a:gd name="T29" fmla="*/ 271 h 273"/>
                <a:gd name="T30" fmla="*/ 273 w 306"/>
                <a:gd name="T31" fmla="*/ 266 h 273"/>
                <a:gd name="T32" fmla="*/ 273 w 306"/>
                <a:gd name="T33" fmla="*/ 264 h 273"/>
                <a:gd name="T34" fmla="*/ 273 w 306"/>
                <a:gd name="T35" fmla="*/ 262 h 273"/>
                <a:gd name="T36" fmla="*/ 272 w 306"/>
                <a:gd name="T37" fmla="*/ 261 h 273"/>
                <a:gd name="T38" fmla="*/ 272 w 306"/>
                <a:gd name="T39" fmla="*/ 259 h 273"/>
                <a:gd name="T40" fmla="*/ 271 w 306"/>
                <a:gd name="T41" fmla="*/ 258 h 273"/>
                <a:gd name="T42" fmla="*/ 270 w 306"/>
                <a:gd name="T43" fmla="*/ 257 h 273"/>
                <a:gd name="T44" fmla="*/ 268 w 306"/>
                <a:gd name="T45" fmla="*/ 255 h 273"/>
                <a:gd name="T46" fmla="*/ 267 w 306"/>
                <a:gd name="T47" fmla="*/ 254 h 273"/>
                <a:gd name="T48" fmla="*/ 261 w 306"/>
                <a:gd name="T49" fmla="*/ 248 h 273"/>
                <a:gd name="T50" fmla="*/ 255 w 306"/>
                <a:gd name="T51" fmla="*/ 240 h 273"/>
                <a:gd name="T52" fmla="*/ 249 w 306"/>
                <a:gd name="T53" fmla="*/ 232 h 273"/>
                <a:gd name="T54" fmla="*/ 242 w 306"/>
                <a:gd name="T55" fmla="*/ 222 h 273"/>
                <a:gd name="T56" fmla="*/ 237 w 306"/>
                <a:gd name="T57" fmla="*/ 211 h 273"/>
                <a:gd name="T58" fmla="*/ 288 w 306"/>
                <a:gd name="T59" fmla="*/ 165 h 273"/>
                <a:gd name="T60" fmla="*/ 288 w 306"/>
                <a:gd name="T61" fmla="*/ 165 h 273"/>
                <a:gd name="T62" fmla="*/ 288 w 306"/>
                <a:gd name="T63" fmla="*/ 16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6" h="273">
                  <a:moveTo>
                    <a:pt x="288" y="165"/>
                  </a:moveTo>
                  <a:cubicBezTo>
                    <a:pt x="300" y="147"/>
                    <a:pt x="306" y="127"/>
                    <a:pt x="306" y="106"/>
                  </a:cubicBezTo>
                  <a:cubicBezTo>
                    <a:pt x="306" y="85"/>
                    <a:pt x="300" y="65"/>
                    <a:pt x="287" y="46"/>
                  </a:cubicBezTo>
                  <a:cubicBezTo>
                    <a:pt x="274" y="28"/>
                    <a:pt x="256" y="12"/>
                    <a:pt x="233" y="0"/>
                  </a:cubicBezTo>
                  <a:cubicBezTo>
                    <a:pt x="237" y="13"/>
                    <a:pt x="239" y="26"/>
                    <a:pt x="239" y="39"/>
                  </a:cubicBezTo>
                  <a:cubicBezTo>
                    <a:pt x="239" y="63"/>
                    <a:pt x="234" y="85"/>
                    <a:pt x="222" y="106"/>
                  </a:cubicBezTo>
                  <a:cubicBezTo>
                    <a:pt x="210" y="127"/>
                    <a:pt x="194" y="145"/>
                    <a:pt x="172" y="161"/>
                  </a:cubicBezTo>
                  <a:cubicBezTo>
                    <a:pt x="152" y="176"/>
                    <a:pt x="129" y="187"/>
                    <a:pt x="103" y="195"/>
                  </a:cubicBezTo>
                  <a:cubicBezTo>
                    <a:pt x="77" y="202"/>
                    <a:pt x="51" y="206"/>
                    <a:pt x="23" y="206"/>
                  </a:cubicBezTo>
                  <a:cubicBezTo>
                    <a:pt x="17" y="206"/>
                    <a:pt x="10" y="206"/>
                    <a:pt x="0" y="205"/>
                  </a:cubicBezTo>
                  <a:cubicBezTo>
                    <a:pt x="35" y="228"/>
                    <a:pt x="76" y="240"/>
                    <a:pt x="123" y="240"/>
                  </a:cubicBezTo>
                  <a:cubicBezTo>
                    <a:pt x="138" y="240"/>
                    <a:pt x="153" y="238"/>
                    <a:pt x="169" y="236"/>
                  </a:cubicBezTo>
                  <a:cubicBezTo>
                    <a:pt x="190" y="251"/>
                    <a:pt x="214" y="262"/>
                    <a:pt x="241" y="269"/>
                  </a:cubicBezTo>
                  <a:cubicBezTo>
                    <a:pt x="247" y="270"/>
                    <a:pt x="255" y="272"/>
                    <a:pt x="263" y="273"/>
                  </a:cubicBezTo>
                  <a:cubicBezTo>
                    <a:pt x="266" y="273"/>
                    <a:pt x="267" y="273"/>
                    <a:pt x="269" y="271"/>
                  </a:cubicBezTo>
                  <a:cubicBezTo>
                    <a:pt x="271" y="270"/>
                    <a:pt x="272" y="268"/>
                    <a:pt x="273" y="266"/>
                  </a:cubicBezTo>
                  <a:cubicBezTo>
                    <a:pt x="272" y="264"/>
                    <a:pt x="273" y="264"/>
                    <a:pt x="273" y="264"/>
                  </a:cubicBezTo>
                  <a:cubicBezTo>
                    <a:pt x="273" y="264"/>
                    <a:pt x="273" y="263"/>
                    <a:pt x="273" y="262"/>
                  </a:cubicBezTo>
                  <a:cubicBezTo>
                    <a:pt x="272" y="261"/>
                    <a:pt x="272" y="261"/>
                    <a:pt x="272" y="261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8"/>
                    <a:pt x="271" y="258"/>
                  </a:cubicBezTo>
                  <a:cubicBezTo>
                    <a:pt x="270" y="257"/>
                    <a:pt x="270" y="257"/>
                    <a:pt x="270" y="257"/>
                  </a:cubicBezTo>
                  <a:cubicBezTo>
                    <a:pt x="269" y="256"/>
                    <a:pt x="269" y="256"/>
                    <a:pt x="268" y="255"/>
                  </a:cubicBezTo>
                  <a:cubicBezTo>
                    <a:pt x="268" y="255"/>
                    <a:pt x="268" y="254"/>
                    <a:pt x="267" y="254"/>
                  </a:cubicBezTo>
                  <a:cubicBezTo>
                    <a:pt x="266" y="253"/>
                    <a:pt x="264" y="251"/>
                    <a:pt x="261" y="248"/>
                  </a:cubicBezTo>
                  <a:cubicBezTo>
                    <a:pt x="258" y="244"/>
                    <a:pt x="256" y="242"/>
                    <a:pt x="255" y="240"/>
                  </a:cubicBezTo>
                  <a:cubicBezTo>
                    <a:pt x="253" y="238"/>
                    <a:pt x="251" y="236"/>
                    <a:pt x="249" y="232"/>
                  </a:cubicBezTo>
                  <a:cubicBezTo>
                    <a:pt x="246" y="229"/>
                    <a:pt x="244" y="226"/>
                    <a:pt x="242" y="222"/>
                  </a:cubicBezTo>
                  <a:cubicBezTo>
                    <a:pt x="240" y="219"/>
                    <a:pt x="239" y="215"/>
                    <a:pt x="237" y="211"/>
                  </a:cubicBezTo>
                  <a:cubicBezTo>
                    <a:pt x="258" y="198"/>
                    <a:pt x="275" y="183"/>
                    <a:pt x="288" y="165"/>
                  </a:cubicBezTo>
                  <a:close/>
                  <a:moveTo>
                    <a:pt x="288" y="165"/>
                  </a:moveTo>
                  <a:cubicBezTo>
                    <a:pt x="288" y="165"/>
                    <a:pt x="288" y="165"/>
                    <a:pt x="288" y="1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2" name="Group 62"/>
          <p:cNvGrpSpPr/>
          <p:nvPr/>
        </p:nvGrpSpPr>
        <p:grpSpPr>
          <a:xfrm>
            <a:off x="3941627" y="2710182"/>
            <a:ext cx="575321" cy="459478"/>
            <a:chOff x="-1947863" y="2936875"/>
            <a:chExt cx="1868488" cy="1492250"/>
          </a:xfrm>
          <a:solidFill>
            <a:srgbClr val="25538F"/>
          </a:solidFill>
        </p:grpSpPr>
        <p:sp>
          <p:nvSpPr>
            <p:cNvPr id="73" name="Freeform 467"/>
            <p:cNvSpPr>
              <a:spLocks noEditPoints="1"/>
            </p:cNvSpPr>
            <p:nvPr/>
          </p:nvSpPr>
          <p:spPr bwMode="auto">
            <a:xfrm>
              <a:off x="-1947863" y="2936875"/>
              <a:ext cx="1490663" cy="1492250"/>
            </a:xfrm>
            <a:custGeom>
              <a:avLst/>
              <a:gdLst>
                <a:gd name="T0" fmla="*/ 395 w 395"/>
                <a:gd name="T1" fmla="*/ 234 h 395"/>
                <a:gd name="T2" fmla="*/ 385 w 395"/>
                <a:gd name="T3" fmla="*/ 210 h 395"/>
                <a:gd name="T4" fmla="*/ 199 w 395"/>
                <a:gd name="T5" fmla="*/ 24 h 395"/>
                <a:gd name="T6" fmla="*/ 172 w 395"/>
                <a:gd name="T7" fmla="*/ 7 h 395"/>
                <a:gd name="T8" fmla="*/ 142 w 395"/>
                <a:gd name="T9" fmla="*/ 0 h 395"/>
                <a:gd name="T10" fmla="*/ 33 w 395"/>
                <a:gd name="T11" fmla="*/ 0 h 395"/>
                <a:gd name="T12" fmla="*/ 10 w 395"/>
                <a:gd name="T13" fmla="*/ 10 h 395"/>
                <a:gd name="T14" fmla="*/ 0 w 395"/>
                <a:gd name="T15" fmla="*/ 33 h 395"/>
                <a:gd name="T16" fmla="*/ 0 w 395"/>
                <a:gd name="T17" fmla="*/ 142 h 395"/>
                <a:gd name="T18" fmla="*/ 7 w 395"/>
                <a:gd name="T19" fmla="*/ 172 h 395"/>
                <a:gd name="T20" fmla="*/ 24 w 395"/>
                <a:gd name="T21" fmla="*/ 199 h 395"/>
                <a:gd name="T22" fmla="*/ 210 w 395"/>
                <a:gd name="T23" fmla="*/ 385 h 395"/>
                <a:gd name="T24" fmla="*/ 234 w 395"/>
                <a:gd name="T25" fmla="*/ 395 h 395"/>
                <a:gd name="T26" fmla="*/ 257 w 395"/>
                <a:gd name="T27" fmla="*/ 385 h 395"/>
                <a:gd name="T28" fmla="*/ 385 w 395"/>
                <a:gd name="T29" fmla="*/ 257 h 395"/>
                <a:gd name="T30" fmla="*/ 395 w 395"/>
                <a:gd name="T31" fmla="*/ 234 h 395"/>
                <a:gd name="T32" fmla="*/ 107 w 395"/>
                <a:gd name="T33" fmla="*/ 107 h 395"/>
                <a:gd name="T34" fmla="*/ 83 w 395"/>
                <a:gd name="T35" fmla="*/ 117 h 395"/>
                <a:gd name="T36" fmla="*/ 60 w 395"/>
                <a:gd name="T37" fmla="*/ 107 h 395"/>
                <a:gd name="T38" fmla="*/ 50 w 395"/>
                <a:gd name="T39" fmla="*/ 83 h 395"/>
                <a:gd name="T40" fmla="*/ 60 w 395"/>
                <a:gd name="T41" fmla="*/ 60 h 395"/>
                <a:gd name="T42" fmla="*/ 83 w 395"/>
                <a:gd name="T43" fmla="*/ 50 h 395"/>
                <a:gd name="T44" fmla="*/ 107 w 395"/>
                <a:gd name="T45" fmla="*/ 60 h 395"/>
                <a:gd name="T46" fmla="*/ 117 w 395"/>
                <a:gd name="T47" fmla="*/ 83 h 395"/>
                <a:gd name="T48" fmla="*/ 107 w 395"/>
                <a:gd name="T49" fmla="*/ 107 h 395"/>
                <a:gd name="T50" fmla="*/ 107 w 395"/>
                <a:gd name="T51" fmla="*/ 107 h 395"/>
                <a:gd name="T52" fmla="*/ 107 w 395"/>
                <a:gd name="T53" fmla="*/ 107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5" h="395">
                  <a:moveTo>
                    <a:pt x="395" y="234"/>
                  </a:moveTo>
                  <a:cubicBezTo>
                    <a:pt x="395" y="225"/>
                    <a:pt x="392" y="217"/>
                    <a:pt x="385" y="210"/>
                  </a:cubicBezTo>
                  <a:cubicBezTo>
                    <a:pt x="199" y="24"/>
                    <a:pt x="199" y="24"/>
                    <a:pt x="199" y="24"/>
                  </a:cubicBezTo>
                  <a:cubicBezTo>
                    <a:pt x="192" y="17"/>
                    <a:pt x="183" y="12"/>
                    <a:pt x="172" y="7"/>
                  </a:cubicBezTo>
                  <a:cubicBezTo>
                    <a:pt x="161" y="2"/>
                    <a:pt x="151" y="0"/>
                    <a:pt x="14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0"/>
                    <a:pt x="17" y="3"/>
                    <a:pt x="10" y="10"/>
                  </a:cubicBezTo>
                  <a:cubicBezTo>
                    <a:pt x="3" y="17"/>
                    <a:pt x="0" y="24"/>
                    <a:pt x="0" y="33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51"/>
                    <a:pt x="2" y="161"/>
                    <a:pt x="7" y="172"/>
                  </a:cubicBezTo>
                  <a:cubicBezTo>
                    <a:pt x="12" y="183"/>
                    <a:pt x="17" y="192"/>
                    <a:pt x="24" y="199"/>
                  </a:cubicBezTo>
                  <a:cubicBezTo>
                    <a:pt x="210" y="385"/>
                    <a:pt x="210" y="385"/>
                    <a:pt x="210" y="385"/>
                  </a:cubicBezTo>
                  <a:cubicBezTo>
                    <a:pt x="217" y="392"/>
                    <a:pt x="224" y="395"/>
                    <a:pt x="234" y="395"/>
                  </a:cubicBezTo>
                  <a:cubicBezTo>
                    <a:pt x="243" y="395"/>
                    <a:pt x="251" y="392"/>
                    <a:pt x="257" y="385"/>
                  </a:cubicBezTo>
                  <a:cubicBezTo>
                    <a:pt x="385" y="257"/>
                    <a:pt x="385" y="257"/>
                    <a:pt x="385" y="257"/>
                  </a:cubicBezTo>
                  <a:cubicBezTo>
                    <a:pt x="392" y="251"/>
                    <a:pt x="395" y="243"/>
                    <a:pt x="395" y="234"/>
                  </a:cubicBezTo>
                  <a:close/>
                  <a:moveTo>
                    <a:pt x="107" y="107"/>
                  </a:moveTo>
                  <a:cubicBezTo>
                    <a:pt x="101" y="114"/>
                    <a:pt x="93" y="117"/>
                    <a:pt x="83" y="117"/>
                  </a:cubicBezTo>
                  <a:cubicBezTo>
                    <a:pt x="74" y="117"/>
                    <a:pt x="66" y="114"/>
                    <a:pt x="60" y="107"/>
                  </a:cubicBezTo>
                  <a:cubicBezTo>
                    <a:pt x="53" y="100"/>
                    <a:pt x="50" y="93"/>
                    <a:pt x="50" y="83"/>
                  </a:cubicBezTo>
                  <a:cubicBezTo>
                    <a:pt x="50" y="74"/>
                    <a:pt x="53" y="66"/>
                    <a:pt x="60" y="60"/>
                  </a:cubicBezTo>
                  <a:cubicBezTo>
                    <a:pt x="66" y="53"/>
                    <a:pt x="74" y="50"/>
                    <a:pt x="83" y="50"/>
                  </a:cubicBezTo>
                  <a:cubicBezTo>
                    <a:pt x="93" y="50"/>
                    <a:pt x="101" y="53"/>
                    <a:pt x="107" y="60"/>
                  </a:cubicBezTo>
                  <a:cubicBezTo>
                    <a:pt x="114" y="66"/>
                    <a:pt x="117" y="74"/>
                    <a:pt x="117" y="83"/>
                  </a:cubicBezTo>
                  <a:cubicBezTo>
                    <a:pt x="117" y="93"/>
                    <a:pt x="114" y="100"/>
                    <a:pt x="107" y="107"/>
                  </a:cubicBezTo>
                  <a:close/>
                  <a:moveTo>
                    <a:pt x="107" y="107"/>
                  </a:moveTo>
                  <a:cubicBezTo>
                    <a:pt x="107" y="107"/>
                    <a:pt x="107" y="107"/>
                    <a:pt x="107" y="10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4" name="Freeform 468"/>
            <p:cNvSpPr>
              <a:spLocks noEditPoints="1"/>
            </p:cNvSpPr>
            <p:nvPr/>
          </p:nvSpPr>
          <p:spPr bwMode="auto">
            <a:xfrm>
              <a:off x="-1254125" y="2936875"/>
              <a:ext cx="1174750" cy="1492250"/>
            </a:xfrm>
            <a:custGeom>
              <a:avLst/>
              <a:gdLst>
                <a:gd name="T0" fmla="*/ 301 w 311"/>
                <a:gd name="T1" fmla="*/ 210 h 395"/>
                <a:gd name="T2" fmla="*/ 115 w 311"/>
                <a:gd name="T3" fmla="*/ 24 h 395"/>
                <a:gd name="T4" fmla="*/ 88 w 311"/>
                <a:gd name="T5" fmla="*/ 7 h 395"/>
                <a:gd name="T6" fmla="*/ 58 w 311"/>
                <a:gd name="T7" fmla="*/ 0 h 395"/>
                <a:gd name="T8" fmla="*/ 0 w 311"/>
                <a:gd name="T9" fmla="*/ 0 h 395"/>
                <a:gd name="T10" fmla="*/ 30 w 311"/>
                <a:gd name="T11" fmla="*/ 7 h 395"/>
                <a:gd name="T12" fmla="*/ 57 w 311"/>
                <a:gd name="T13" fmla="*/ 24 h 395"/>
                <a:gd name="T14" fmla="*/ 243 w 311"/>
                <a:gd name="T15" fmla="*/ 210 h 395"/>
                <a:gd name="T16" fmla="*/ 253 w 311"/>
                <a:gd name="T17" fmla="*/ 234 h 395"/>
                <a:gd name="T18" fmla="*/ 243 w 311"/>
                <a:gd name="T19" fmla="*/ 257 h 395"/>
                <a:gd name="T20" fmla="*/ 121 w 311"/>
                <a:gd name="T21" fmla="*/ 380 h 395"/>
                <a:gd name="T22" fmla="*/ 134 w 311"/>
                <a:gd name="T23" fmla="*/ 391 h 395"/>
                <a:gd name="T24" fmla="*/ 150 w 311"/>
                <a:gd name="T25" fmla="*/ 395 h 395"/>
                <a:gd name="T26" fmla="*/ 173 w 311"/>
                <a:gd name="T27" fmla="*/ 385 h 395"/>
                <a:gd name="T28" fmla="*/ 301 w 311"/>
                <a:gd name="T29" fmla="*/ 257 h 395"/>
                <a:gd name="T30" fmla="*/ 311 w 311"/>
                <a:gd name="T31" fmla="*/ 234 h 395"/>
                <a:gd name="T32" fmla="*/ 301 w 311"/>
                <a:gd name="T33" fmla="*/ 210 h 395"/>
                <a:gd name="T34" fmla="*/ 301 w 311"/>
                <a:gd name="T35" fmla="*/ 210 h 395"/>
                <a:gd name="T36" fmla="*/ 301 w 311"/>
                <a:gd name="T37" fmla="*/ 21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1" h="395">
                  <a:moveTo>
                    <a:pt x="301" y="210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08" y="17"/>
                    <a:pt x="100" y="12"/>
                    <a:pt x="88" y="7"/>
                  </a:cubicBezTo>
                  <a:cubicBezTo>
                    <a:pt x="77" y="2"/>
                    <a:pt x="67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9" y="2"/>
                    <a:pt x="30" y="7"/>
                  </a:cubicBezTo>
                  <a:cubicBezTo>
                    <a:pt x="41" y="12"/>
                    <a:pt x="50" y="17"/>
                    <a:pt x="57" y="24"/>
                  </a:cubicBezTo>
                  <a:cubicBezTo>
                    <a:pt x="243" y="210"/>
                    <a:pt x="243" y="210"/>
                    <a:pt x="243" y="210"/>
                  </a:cubicBezTo>
                  <a:cubicBezTo>
                    <a:pt x="249" y="217"/>
                    <a:pt x="253" y="225"/>
                    <a:pt x="253" y="234"/>
                  </a:cubicBezTo>
                  <a:cubicBezTo>
                    <a:pt x="253" y="243"/>
                    <a:pt x="249" y="251"/>
                    <a:pt x="243" y="257"/>
                  </a:cubicBezTo>
                  <a:cubicBezTo>
                    <a:pt x="121" y="380"/>
                    <a:pt x="121" y="380"/>
                    <a:pt x="121" y="380"/>
                  </a:cubicBezTo>
                  <a:cubicBezTo>
                    <a:pt x="126" y="385"/>
                    <a:pt x="130" y="389"/>
                    <a:pt x="134" y="391"/>
                  </a:cubicBezTo>
                  <a:cubicBezTo>
                    <a:pt x="138" y="394"/>
                    <a:pt x="143" y="395"/>
                    <a:pt x="150" y="395"/>
                  </a:cubicBezTo>
                  <a:cubicBezTo>
                    <a:pt x="159" y="395"/>
                    <a:pt x="167" y="392"/>
                    <a:pt x="173" y="385"/>
                  </a:cubicBezTo>
                  <a:cubicBezTo>
                    <a:pt x="301" y="257"/>
                    <a:pt x="301" y="257"/>
                    <a:pt x="301" y="257"/>
                  </a:cubicBezTo>
                  <a:cubicBezTo>
                    <a:pt x="308" y="251"/>
                    <a:pt x="311" y="243"/>
                    <a:pt x="311" y="234"/>
                  </a:cubicBezTo>
                  <a:cubicBezTo>
                    <a:pt x="311" y="225"/>
                    <a:pt x="308" y="217"/>
                    <a:pt x="301" y="210"/>
                  </a:cubicBezTo>
                  <a:close/>
                  <a:moveTo>
                    <a:pt x="301" y="210"/>
                  </a:moveTo>
                  <a:cubicBezTo>
                    <a:pt x="301" y="210"/>
                    <a:pt x="301" y="210"/>
                    <a:pt x="301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8702" name="矩形 74"/>
          <p:cNvSpPr/>
          <p:nvPr/>
        </p:nvSpPr>
        <p:spPr>
          <a:xfrm>
            <a:off x="1770063" y="3746500"/>
            <a:ext cx="1416050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703" name="文本框 75"/>
          <p:cNvSpPr txBox="1"/>
          <p:nvPr/>
        </p:nvSpPr>
        <p:spPr>
          <a:xfrm>
            <a:off x="1863725" y="3390900"/>
            <a:ext cx="1230313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704" name="矩形 76"/>
          <p:cNvSpPr/>
          <p:nvPr/>
        </p:nvSpPr>
        <p:spPr>
          <a:xfrm>
            <a:off x="3551238" y="3746500"/>
            <a:ext cx="1417637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705" name="文本框 77"/>
          <p:cNvSpPr txBox="1"/>
          <p:nvPr/>
        </p:nvSpPr>
        <p:spPr>
          <a:xfrm>
            <a:off x="3686175" y="3390900"/>
            <a:ext cx="1147763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706" name="矩形 78"/>
          <p:cNvSpPr/>
          <p:nvPr/>
        </p:nvSpPr>
        <p:spPr>
          <a:xfrm>
            <a:off x="5410200" y="3746500"/>
            <a:ext cx="1417638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707" name="文本框 79"/>
          <p:cNvSpPr txBox="1"/>
          <p:nvPr/>
        </p:nvSpPr>
        <p:spPr>
          <a:xfrm>
            <a:off x="5511800" y="3390900"/>
            <a:ext cx="1214438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708" name="矩形 80"/>
          <p:cNvSpPr/>
          <p:nvPr/>
        </p:nvSpPr>
        <p:spPr>
          <a:xfrm>
            <a:off x="7191375" y="3746500"/>
            <a:ext cx="1417638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709" name="文本框 81"/>
          <p:cNvSpPr txBox="1"/>
          <p:nvPr/>
        </p:nvSpPr>
        <p:spPr>
          <a:xfrm>
            <a:off x="7321550" y="3390900"/>
            <a:ext cx="1157288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710" name="矩形 82"/>
          <p:cNvSpPr/>
          <p:nvPr/>
        </p:nvSpPr>
        <p:spPr>
          <a:xfrm>
            <a:off x="9078913" y="3746500"/>
            <a:ext cx="1417637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711" name="文本框 83"/>
          <p:cNvSpPr txBox="1"/>
          <p:nvPr/>
        </p:nvSpPr>
        <p:spPr>
          <a:xfrm>
            <a:off x="9164638" y="3390900"/>
            <a:ext cx="1179512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86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圆角矩形 4"/>
          <p:cNvSpPr/>
          <p:nvPr/>
        </p:nvSpPr>
        <p:spPr>
          <a:xfrm flipH="1">
            <a:off x="2628900" y="2695575"/>
            <a:ext cx="3681413" cy="2076450"/>
          </a:xfrm>
          <a:custGeom>
            <a:avLst/>
            <a:gdLst>
              <a:gd name="connsiteX0" fmla="*/ 0 w 6510528"/>
              <a:gd name="connsiteY0" fmla="*/ 288703 h 3048924"/>
              <a:gd name="connsiteX1" fmla="*/ 288703 w 6510528"/>
              <a:gd name="connsiteY1" fmla="*/ 0 h 3048924"/>
              <a:gd name="connsiteX2" fmla="*/ 6221825 w 6510528"/>
              <a:gd name="connsiteY2" fmla="*/ 0 h 3048924"/>
              <a:gd name="connsiteX3" fmla="*/ 6510528 w 6510528"/>
              <a:gd name="connsiteY3" fmla="*/ 288703 h 3048924"/>
              <a:gd name="connsiteX4" fmla="*/ 6510528 w 6510528"/>
              <a:gd name="connsiteY4" fmla="*/ 2760221 h 3048924"/>
              <a:gd name="connsiteX5" fmla="*/ 6221825 w 6510528"/>
              <a:gd name="connsiteY5" fmla="*/ 3048924 h 3048924"/>
              <a:gd name="connsiteX6" fmla="*/ 288703 w 6510528"/>
              <a:gd name="connsiteY6" fmla="*/ 3048924 h 3048924"/>
              <a:gd name="connsiteX7" fmla="*/ 0 w 6510528"/>
              <a:gd name="connsiteY7" fmla="*/ 2760221 h 3048924"/>
              <a:gd name="connsiteX8" fmla="*/ 0 w 6510528"/>
              <a:gd name="connsiteY8" fmla="*/ 288703 h 3048924"/>
              <a:gd name="connsiteX0-1" fmla="*/ 0 w 6510528"/>
              <a:gd name="connsiteY0-2" fmla="*/ 288703 h 3058068"/>
              <a:gd name="connsiteX1-3" fmla="*/ 288703 w 6510528"/>
              <a:gd name="connsiteY1-4" fmla="*/ 0 h 3058068"/>
              <a:gd name="connsiteX2-5" fmla="*/ 6221825 w 6510528"/>
              <a:gd name="connsiteY2-6" fmla="*/ 0 h 3058068"/>
              <a:gd name="connsiteX3-7" fmla="*/ 6510528 w 6510528"/>
              <a:gd name="connsiteY3-8" fmla="*/ 288703 h 3058068"/>
              <a:gd name="connsiteX4-9" fmla="*/ 6510528 w 6510528"/>
              <a:gd name="connsiteY4-10" fmla="*/ 2760221 h 3058068"/>
              <a:gd name="connsiteX5-11" fmla="*/ 6221825 w 6510528"/>
              <a:gd name="connsiteY5-12" fmla="*/ 3048924 h 3058068"/>
              <a:gd name="connsiteX6-13" fmla="*/ 1980343 w 6510528"/>
              <a:gd name="connsiteY6-14" fmla="*/ 3058068 h 3058068"/>
              <a:gd name="connsiteX7-15" fmla="*/ 0 w 6510528"/>
              <a:gd name="connsiteY7-16" fmla="*/ 2760221 h 3058068"/>
              <a:gd name="connsiteX8-17" fmla="*/ 0 w 6510528"/>
              <a:gd name="connsiteY8-18" fmla="*/ 288703 h 3058068"/>
              <a:gd name="connsiteX0-19" fmla="*/ 0 w 6510528"/>
              <a:gd name="connsiteY0-20" fmla="*/ 288703 h 3058132"/>
              <a:gd name="connsiteX1-21" fmla="*/ 288703 w 6510528"/>
              <a:gd name="connsiteY1-22" fmla="*/ 0 h 3058132"/>
              <a:gd name="connsiteX2-23" fmla="*/ 6221825 w 6510528"/>
              <a:gd name="connsiteY2-24" fmla="*/ 0 h 3058132"/>
              <a:gd name="connsiteX3-25" fmla="*/ 6510528 w 6510528"/>
              <a:gd name="connsiteY3-26" fmla="*/ 288703 h 3058132"/>
              <a:gd name="connsiteX4-27" fmla="*/ 6510528 w 6510528"/>
              <a:gd name="connsiteY4-28" fmla="*/ 2760221 h 3058132"/>
              <a:gd name="connsiteX5-29" fmla="*/ 6221825 w 6510528"/>
              <a:gd name="connsiteY5-30" fmla="*/ 3048924 h 3058132"/>
              <a:gd name="connsiteX6-31" fmla="*/ 1980343 w 6510528"/>
              <a:gd name="connsiteY6-32" fmla="*/ 3058068 h 3058132"/>
              <a:gd name="connsiteX7-33" fmla="*/ 1508760 w 6510528"/>
              <a:gd name="connsiteY7-34" fmla="*/ 2906525 h 3058132"/>
              <a:gd name="connsiteX8-35" fmla="*/ 0 w 6510528"/>
              <a:gd name="connsiteY8-36" fmla="*/ 288703 h 3058132"/>
              <a:gd name="connsiteX0-37" fmla="*/ 0 w 6473952"/>
              <a:gd name="connsiteY0-38" fmla="*/ 288703 h 3058132"/>
              <a:gd name="connsiteX1-39" fmla="*/ 252127 w 6473952"/>
              <a:gd name="connsiteY1-40" fmla="*/ 0 h 3058132"/>
              <a:gd name="connsiteX2-41" fmla="*/ 6185249 w 6473952"/>
              <a:gd name="connsiteY2-42" fmla="*/ 0 h 3058132"/>
              <a:gd name="connsiteX3-43" fmla="*/ 6473952 w 6473952"/>
              <a:gd name="connsiteY3-44" fmla="*/ 288703 h 3058132"/>
              <a:gd name="connsiteX4-45" fmla="*/ 6473952 w 6473952"/>
              <a:gd name="connsiteY4-46" fmla="*/ 2760221 h 3058132"/>
              <a:gd name="connsiteX5-47" fmla="*/ 6185249 w 6473952"/>
              <a:gd name="connsiteY5-48" fmla="*/ 3048924 h 3058132"/>
              <a:gd name="connsiteX6-49" fmla="*/ 1943767 w 6473952"/>
              <a:gd name="connsiteY6-50" fmla="*/ 3058068 h 3058132"/>
              <a:gd name="connsiteX7-51" fmla="*/ 1472184 w 6473952"/>
              <a:gd name="connsiteY7-52" fmla="*/ 2906525 h 3058132"/>
              <a:gd name="connsiteX8-53" fmla="*/ 0 w 6473952"/>
              <a:gd name="connsiteY8-54" fmla="*/ 288703 h 3058132"/>
              <a:gd name="connsiteX0-55" fmla="*/ 27758 w 6501710"/>
              <a:gd name="connsiteY0-56" fmla="*/ 288703 h 3058132"/>
              <a:gd name="connsiteX1-57" fmla="*/ 279885 w 6501710"/>
              <a:gd name="connsiteY1-58" fmla="*/ 0 h 3058132"/>
              <a:gd name="connsiteX2-59" fmla="*/ 6213007 w 6501710"/>
              <a:gd name="connsiteY2-60" fmla="*/ 0 h 3058132"/>
              <a:gd name="connsiteX3-61" fmla="*/ 6501710 w 6501710"/>
              <a:gd name="connsiteY3-62" fmla="*/ 288703 h 3058132"/>
              <a:gd name="connsiteX4-63" fmla="*/ 6501710 w 6501710"/>
              <a:gd name="connsiteY4-64" fmla="*/ 2760221 h 3058132"/>
              <a:gd name="connsiteX5-65" fmla="*/ 6213007 w 6501710"/>
              <a:gd name="connsiteY5-66" fmla="*/ 3048924 h 3058132"/>
              <a:gd name="connsiteX6-67" fmla="*/ 1971525 w 6501710"/>
              <a:gd name="connsiteY6-68" fmla="*/ 3058068 h 3058132"/>
              <a:gd name="connsiteX7-69" fmla="*/ 1499942 w 6501710"/>
              <a:gd name="connsiteY7-70" fmla="*/ 2906525 h 3058132"/>
              <a:gd name="connsiteX8-71" fmla="*/ 27758 w 6501710"/>
              <a:gd name="connsiteY8-72" fmla="*/ 288703 h 3058132"/>
              <a:gd name="connsiteX0-73" fmla="*/ 27758 w 6501710"/>
              <a:gd name="connsiteY0-74" fmla="*/ 288703 h 3058132"/>
              <a:gd name="connsiteX1-75" fmla="*/ 279885 w 6501710"/>
              <a:gd name="connsiteY1-76" fmla="*/ 0 h 3058132"/>
              <a:gd name="connsiteX2-77" fmla="*/ 6213007 w 6501710"/>
              <a:gd name="connsiteY2-78" fmla="*/ 0 h 3058132"/>
              <a:gd name="connsiteX3-79" fmla="*/ 6501710 w 6501710"/>
              <a:gd name="connsiteY3-80" fmla="*/ 288703 h 3058132"/>
              <a:gd name="connsiteX4-81" fmla="*/ 6501710 w 6501710"/>
              <a:gd name="connsiteY4-82" fmla="*/ 2760221 h 3058132"/>
              <a:gd name="connsiteX5-83" fmla="*/ 6213007 w 6501710"/>
              <a:gd name="connsiteY5-84" fmla="*/ 3048924 h 3058132"/>
              <a:gd name="connsiteX6-85" fmla="*/ 1971525 w 6501710"/>
              <a:gd name="connsiteY6-86" fmla="*/ 3058068 h 3058132"/>
              <a:gd name="connsiteX7-87" fmla="*/ 1472510 w 6501710"/>
              <a:gd name="connsiteY7-88" fmla="*/ 2906525 h 3058132"/>
              <a:gd name="connsiteX8-89" fmla="*/ 27758 w 6501710"/>
              <a:gd name="connsiteY8-90" fmla="*/ 288703 h 3058132"/>
              <a:gd name="connsiteX0-91" fmla="*/ 27758 w 6501710"/>
              <a:gd name="connsiteY0-92" fmla="*/ 288703 h 3058449"/>
              <a:gd name="connsiteX1-93" fmla="*/ 279885 w 6501710"/>
              <a:gd name="connsiteY1-94" fmla="*/ 0 h 3058449"/>
              <a:gd name="connsiteX2-95" fmla="*/ 6213007 w 6501710"/>
              <a:gd name="connsiteY2-96" fmla="*/ 0 h 3058449"/>
              <a:gd name="connsiteX3-97" fmla="*/ 6501710 w 6501710"/>
              <a:gd name="connsiteY3-98" fmla="*/ 288703 h 3058449"/>
              <a:gd name="connsiteX4-99" fmla="*/ 6501710 w 6501710"/>
              <a:gd name="connsiteY4-100" fmla="*/ 2760221 h 3058449"/>
              <a:gd name="connsiteX5-101" fmla="*/ 6213007 w 6501710"/>
              <a:gd name="connsiteY5-102" fmla="*/ 3048924 h 3058449"/>
              <a:gd name="connsiteX6-103" fmla="*/ 1971525 w 6501710"/>
              <a:gd name="connsiteY6-104" fmla="*/ 3058068 h 3058449"/>
              <a:gd name="connsiteX7-105" fmla="*/ 1472510 w 6501710"/>
              <a:gd name="connsiteY7-106" fmla="*/ 2906525 h 3058449"/>
              <a:gd name="connsiteX8-107" fmla="*/ 27758 w 6501710"/>
              <a:gd name="connsiteY8-108" fmla="*/ 288703 h 3058449"/>
              <a:gd name="connsiteX0-109" fmla="*/ 78771 w 6338274"/>
              <a:gd name="connsiteY0-110" fmla="*/ 663989 h 3058449"/>
              <a:gd name="connsiteX1-111" fmla="*/ 116449 w 6338274"/>
              <a:gd name="connsiteY1-112" fmla="*/ 0 h 3058449"/>
              <a:gd name="connsiteX2-113" fmla="*/ 6049571 w 6338274"/>
              <a:gd name="connsiteY2-114" fmla="*/ 0 h 3058449"/>
              <a:gd name="connsiteX3-115" fmla="*/ 6338274 w 6338274"/>
              <a:gd name="connsiteY3-116" fmla="*/ 288703 h 3058449"/>
              <a:gd name="connsiteX4-117" fmla="*/ 6338274 w 6338274"/>
              <a:gd name="connsiteY4-118" fmla="*/ 2760221 h 3058449"/>
              <a:gd name="connsiteX5-119" fmla="*/ 6049571 w 6338274"/>
              <a:gd name="connsiteY5-120" fmla="*/ 3048924 h 3058449"/>
              <a:gd name="connsiteX6-121" fmla="*/ 1808089 w 6338274"/>
              <a:gd name="connsiteY6-122" fmla="*/ 3058068 h 3058449"/>
              <a:gd name="connsiteX7-123" fmla="*/ 1309074 w 6338274"/>
              <a:gd name="connsiteY7-124" fmla="*/ 2906525 h 3058449"/>
              <a:gd name="connsiteX8-125" fmla="*/ 78771 w 6338274"/>
              <a:gd name="connsiteY8-126" fmla="*/ 663989 h 3058449"/>
              <a:gd name="connsiteX0-127" fmla="*/ 544069 w 6803572"/>
              <a:gd name="connsiteY0-128" fmla="*/ 699731 h 3094191"/>
              <a:gd name="connsiteX1-129" fmla="*/ 27754 w 6803572"/>
              <a:gd name="connsiteY1-130" fmla="*/ 0 h 3094191"/>
              <a:gd name="connsiteX2-131" fmla="*/ 6514869 w 6803572"/>
              <a:gd name="connsiteY2-132" fmla="*/ 35742 h 3094191"/>
              <a:gd name="connsiteX3-133" fmla="*/ 6803572 w 6803572"/>
              <a:gd name="connsiteY3-134" fmla="*/ 324445 h 3094191"/>
              <a:gd name="connsiteX4-135" fmla="*/ 6803572 w 6803572"/>
              <a:gd name="connsiteY4-136" fmla="*/ 2795963 h 3094191"/>
              <a:gd name="connsiteX5-137" fmla="*/ 6514869 w 6803572"/>
              <a:gd name="connsiteY5-138" fmla="*/ 3084666 h 3094191"/>
              <a:gd name="connsiteX6-139" fmla="*/ 2273387 w 6803572"/>
              <a:gd name="connsiteY6-140" fmla="*/ 3093810 h 3094191"/>
              <a:gd name="connsiteX7-141" fmla="*/ 1774372 w 6803572"/>
              <a:gd name="connsiteY7-142" fmla="*/ 2942267 h 3094191"/>
              <a:gd name="connsiteX8-143" fmla="*/ 544069 w 6803572"/>
              <a:gd name="connsiteY8-144" fmla="*/ 699731 h 3094191"/>
              <a:gd name="connsiteX0-145" fmla="*/ 22196 w 7121624"/>
              <a:gd name="connsiteY0-146" fmla="*/ 521023 h 3094191"/>
              <a:gd name="connsiteX1-147" fmla="*/ 345806 w 7121624"/>
              <a:gd name="connsiteY1-148" fmla="*/ 0 h 3094191"/>
              <a:gd name="connsiteX2-149" fmla="*/ 6832921 w 7121624"/>
              <a:gd name="connsiteY2-150" fmla="*/ 35742 h 3094191"/>
              <a:gd name="connsiteX3-151" fmla="*/ 7121624 w 7121624"/>
              <a:gd name="connsiteY3-152" fmla="*/ 324445 h 3094191"/>
              <a:gd name="connsiteX4-153" fmla="*/ 7121624 w 7121624"/>
              <a:gd name="connsiteY4-154" fmla="*/ 2795963 h 3094191"/>
              <a:gd name="connsiteX5-155" fmla="*/ 6832921 w 7121624"/>
              <a:gd name="connsiteY5-156" fmla="*/ 3084666 h 3094191"/>
              <a:gd name="connsiteX6-157" fmla="*/ 2591439 w 7121624"/>
              <a:gd name="connsiteY6-158" fmla="*/ 3093810 h 3094191"/>
              <a:gd name="connsiteX7-159" fmla="*/ 2092424 w 7121624"/>
              <a:gd name="connsiteY7-160" fmla="*/ 2942267 h 3094191"/>
              <a:gd name="connsiteX8-161" fmla="*/ 22196 w 7121624"/>
              <a:gd name="connsiteY8-162" fmla="*/ 521023 h 3094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7121624" h="3094191">
                <a:moveTo>
                  <a:pt x="22196" y="521023"/>
                </a:moveTo>
                <a:cubicBezTo>
                  <a:pt x="-78388" y="270137"/>
                  <a:pt x="186360" y="0"/>
                  <a:pt x="345806" y="0"/>
                </a:cubicBezTo>
                <a:lnTo>
                  <a:pt x="6832921" y="35742"/>
                </a:lnTo>
                <a:cubicBezTo>
                  <a:pt x="6992367" y="35742"/>
                  <a:pt x="7121624" y="164999"/>
                  <a:pt x="7121624" y="324445"/>
                </a:cubicBezTo>
                <a:lnTo>
                  <a:pt x="7121624" y="2795963"/>
                </a:lnTo>
                <a:cubicBezTo>
                  <a:pt x="7121624" y="2955409"/>
                  <a:pt x="6992367" y="3084666"/>
                  <a:pt x="6832921" y="3084666"/>
                </a:cubicBezTo>
                <a:lnTo>
                  <a:pt x="2591439" y="3093810"/>
                </a:lnTo>
                <a:cubicBezTo>
                  <a:pt x="2431993" y="3093810"/>
                  <a:pt x="2172434" y="3109333"/>
                  <a:pt x="2092424" y="2942267"/>
                </a:cubicBezTo>
                <a:lnTo>
                  <a:pt x="22196" y="5210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 flipH="1">
            <a:off x="1524000" y="2312988"/>
            <a:ext cx="4786313" cy="2528888"/>
          </a:xfrm>
          <a:custGeom>
            <a:avLst/>
            <a:gdLst>
              <a:gd name="connsiteX0" fmla="*/ 279885 w 6029270"/>
              <a:gd name="connsiteY0" fmla="*/ 0 h 3058449"/>
              <a:gd name="connsiteX1" fmla="*/ 6029270 w 6029270"/>
              <a:gd name="connsiteY1" fmla="*/ 0 h 3058449"/>
              <a:gd name="connsiteX2" fmla="*/ 6029270 w 6029270"/>
              <a:gd name="connsiteY2" fmla="*/ 3049320 h 3058449"/>
              <a:gd name="connsiteX3" fmla="*/ 1971525 w 6029270"/>
              <a:gd name="connsiteY3" fmla="*/ 3058068 h 3058449"/>
              <a:gd name="connsiteX4" fmla="*/ 1472510 w 6029270"/>
              <a:gd name="connsiteY4" fmla="*/ 2906525 h 3058449"/>
              <a:gd name="connsiteX5" fmla="*/ 27758 w 6029270"/>
              <a:gd name="connsiteY5" fmla="*/ 288703 h 3058449"/>
              <a:gd name="connsiteX6" fmla="*/ 279885 w 6029270"/>
              <a:gd name="connsiteY6" fmla="*/ 0 h 3058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9270" h="3058449">
                <a:moveTo>
                  <a:pt x="279885" y="0"/>
                </a:moveTo>
                <a:lnTo>
                  <a:pt x="6029270" y="0"/>
                </a:lnTo>
                <a:lnTo>
                  <a:pt x="6029270" y="3049320"/>
                </a:lnTo>
                <a:lnTo>
                  <a:pt x="1971525" y="3058068"/>
                </a:lnTo>
                <a:cubicBezTo>
                  <a:pt x="1812079" y="3058068"/>
                  <a:pt x="1552520" y="3073591"/>
                  <a:pt x="1472510" y="2906525"/>
                </a:cubicBezTo>
                <a:lnTo>
                  <a:pt x="27758" y="288703"/>
                </a:lnTo>
                <a:cubicBezTo>
                  <a:pt x="-72826" y="37817"/>
                  <a:pt x="120439" y="0"/>
                  <a:pt x="2798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1736725" y="3213100"/>
            <a:ext cx="784225" cy="733425"/>
          </a:xfrm>
          <a:custGeom>
            <a:avLst/>
            <a:gdLst>
              <a:gd name="T0" fmla="*/ 615 w 895"/>
              <a:gd name="T1" fmla="*/ 538 h 836"/>
              <a:gd name="T2" fmla="*/ 847 w 895"/>
              <a:gd name="T3" fmla="*/ 453 h 836"/>
              <a:gd name="T4" fmla="*/ 623 w 895"/>
              <a:gd name="T5" fmla="*/ 785 h 836"/>
              <a:gd name="T6" fmla="*/ 546 w 895"/>
              <a:gd name="T7" fmla="*/ 628 h 836"/>
              <a:gd name="T8" fmla="*/ 623 w 895"/>
              <a:gd name="T9" fmla="*/ 785 h 836"/>
              <a:gd name="T10" fmla="*/ 224 w 895"/>
              <a:gd name="T11" fmla="*/ 757 h 836"/>
              <a:gd name="T12" fmla="*/ 321 w 895"/>
              <a:gd name="T13" fmla="*/ 612 h 836"/>
              <a:gd name="T14" fmla="*/ 395 w 895"/>
              <a:gd name="T15" fmla="*/ 711 h 836"/>
              <a:gd name="T16" fmla="*/ 48 w 895"/>
              <a:gd name="T17" fmla="*/ 397 h 836"/>
              <a:gd name="T18" fmla="*/ 190 w 895"/>
              <a:gd name="T19" fmla="*/ 291 h 836"/>
              <a:gd name="T20" fmla="*/ 284 w 895"/>
              <a:gd name="T21" fmla="*/ 526 h 836"/>
              <a:gd name="T22" fmla="*/ 306 w 895"/>
              <a:gd name="T23" fmla="*/ 494 h 836"/>
              <a:gd name="T24" fmla="*/ 458 w 895"/>
              <a:gd name="T25" fmla="*/ 268 h 836"/>
              <a:gd name="T26" fmla="*/ 589 w 895"/>
              <a:gd name="T27" fmla="*/ 356 h 836"/>
              <a:gd name="T28" fmla="*/ 578 w 895"/>
              <a:gd name="T29" fmla="*/ 513 h 836"/>
              <a:gd name="T30" fmla="*/ 515 w 895"/>
              <a:gd name="T31" fmla="*/ 597 h 836"/>
              <a:gd name="T32" fmla="*/ 381 w 895"/>
              <a:gd name="T33" fmla="*/ 621 h 836"/>
              <a:gd name="T34" fmla="*/ 457 w 895"/>
              <a:gd name="T35" fmla="*/ 606 h 836"/>
              <a:gd name="T36" fmla="*/ 345 w 895"/>
              <a:gd name="T37" fmla="*/ 572 h 836"/>
              <a:gd name="T38" fmla="*/ 224 w 895"/>
              <a:gd name="T39" fmla="*/ 211 h 836"/>
              <a:gd name="T40" fmla="*/ 416 w 895"/>
              <a:gd name="T41" fmla="*/ 117 h 836"/>
              <a:gd name="T42" fmla="*/ 461 w 895"/>
              <a:gd name="T43" fmla="*/ 224 h 836"/>
              <a:gd name="T44" fmla="*/ 224 w 895"/>
              <a:gd name="T45" fmla="*/ 211 h 836"/>
              <a:gd name="T46" fmla="*/ 734 w 895"/>
              <a:gd name="T47" fmla="*/ 285 h 836"/>
              <a:gd name="T48" fmla="*/ 696 w 895"/>
              <a:gd name="T49" fmla="*/ 56 h 836"/>
              <a:gd name="T50" fmla="*/ 512 w 895"/>
              <a:gd name="T51" fmla="*/ 103 h 836"/>
              <a:gd name="T52" fmla="*/ 671 w 895"/>
              <a:gd name="T53" fmla="*/ 93 h 836"/>
              <a:gd name="T54" fmla="*/ 651 w 895"/>
              <a:gd name="T55" fmla="*/ 385 h 836"/>
              <a:gd name="T56" fmla="*/ 604 w 895"/>
              <a:gd name="T57" fmla="*/ 289 h 836"/>
              <a:gd name="T58" fmla="*/ 653 w 895"/>
              <a:gd name="T59" fmla="*/ 279 h 836"/>
              <a:gd name="T60" fmla="*/ 573 w 895"/>
              <a:gd name="T61" fmla="*/ 238 h 836"/>
              <a:gd name="T62" fmla="*/ 252 w 895"/>
              <a:gd name="T63" fmla="*/ 25 h 836"/>
              <a:gd name="T64" fmla="*/ 183 w 895"/>
              <a:gd name="T65" fmla="*/ 247 h 836"/>
              <a:gd name="T66" fmla="*/ 4 w 895"/>
              <a:gd name="T67" fmla="*/ 394 h 836"/>
              <a:gd name="T68" fmla="*/ 161 w 895"/>
              <a:gd name="T69" fmla="*/ 565 h 836"/>
              <a:gd name="T70" fmla="*/ 252 w 895"/>
              <a:gd name="T71" fmla="*/ 812 h 836"/>
              <a:gd name="T72" fmla="*/ 425 w 895"/>
              <a:gd name="T73" fmla="*/ 743 h 836"/>
              <a:gd name="T74" fmla="*/ 642 w 895"/>
              <a:gd name="T75" fmla="*/ 825 h 836"/>
              <a:gd name="T76" fmla="*/ 891 w 895"/>
              <a:gd name="T77" fmla="*/ 456 h 836"/>
              <a:gd name="T78" fmla="*/ 551 w 895"/>
              <a:gd name="T79" fmla="*/ 432 h 836"/>
              <a:gd name="T80" fmla="*/ 344 w 895"/>
              <a:gd name="T81" fmla="*/ 418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95" h="836">
                <a:moveTo>
                  <a:pt x="584" y="581"/>
                </a:moveTo>
                <a:cubicBezTo>
                  <a:pt x="594" y="567"/>
                  <a:pt x="605" y="553"/>
                  <a:pt x="615" y="538"/>
                </a:cubicBezTo>
                <a:cubicBezTo>
                  <a:pt x="662" y="468"/>
                  <a:pt x="698" y="396"/>
                  <a:pt x="721" y="327"/>
                </a:cubicBezTo>
                <a:cubicBezTo>
                  <a:pt x="803" y="364"/>
                  <a:pt x="850" y="410"/>
                  <a:pt x="847" y="453"/>
                </a:cubicBezTo>
                <a:cubicBezTo>
                  <a:pt x="842" y="515"/>
                  <a:pt x="733" y="567"/>
                  <a:pt x="584" y="581"/>
                </a:cubicBezTo>
                <a:close/>
                <a:moveTo>
                  <a:pt x="623" y="785"/>
                </a:moveTo>
                <a:cubicBezTo>
                  <a:pt x="583" y="805"/>
                  <a:pt x="523" y="777"/>
                  <a:pt x="460" y="716"/>
                </a:cubicBezTo>
                <a:cubicBezTo>
                  <a:pt x="489" y="690"/>
                  <a:pt x="518" y="661"/>
                  <a:pt x="546" y="628"/>
                </a:cubicBezTo>
                <a:cubicBezTo>
                  <a:pt x="590" y="626"/>
                  <a:pt x="631" y="621"/>
                  <a:pt x="668" y="614"/>
                </a:cubicBezTo>
                <a:cubicBezTo>
                  <a:pt x="678" y="703"/>
                  <a:pt x="661" y="766"/>
                  <a:pt x="623" y="785"/>
                </a:cubicBezTo>
                <a:close/>
                <a:moveTo>
                  <a:pt x="374" y="726"/>
                </a:moveTo>
                <a:cubicBezTo>
                  <a:pt x="310" y="767"/>
                  <a:pt x="255" y="779"/>
                  <a:pt x="224" y="757"/>
                </a:cubicBezTo>
                <a:cubicBezTo>
                  <a:pt x="189" y="734"/>
                  <a:pt x="181" y="667"/>
                  <a:pt x="202" y="581"/>
                </a:cubicBezTo>
                <a:cubicBezTo>
                  <a:pt x="239" y="594"/>
                  <a:pt x="279" y="605"/>
                  <a:pt x="321" y="612"/>
                </a:cubicBezTo>
                <a:cubicBezTo>
                  <a:pt x="322" y="613"/>
                  <a:pt x="322" y="614"/>
                  <a:pt x="323" y="615"/>
                </a:cubicBezTo>
                <a:cubicBezTo>
                  <a:pt x="346" y="651"/>
                  <a:pt x="370" y="683"/>
                  <a:pt x="395" y="711"/>
                </a:cubicBezTo>
                <a:cubicBezTo>
                  <a:pt x="388" y="716"/>
                  <a:pt x="381" y="721"/>
                  <a:pt x="374" y="726"/>
                </a:cubicBezTo>
                <a:close/>
                <a:moveTo>
                  <a:pt x="48" y="397"/>
                </a:moveTo>
                <a:cubicBezTo>
                  <a:pt x="51" y="359"/>
                  <a:pt x="93" y="323"/>
                  <a:pt x="165" y="298"/>
                </a:cubicBezTo>
                <a:cubicBezTo>
                  <a:pt x="173" y="296"/>
                  <a:pt x="181" y="293"/>
                  <a:pt x="190" y="291"/>
                </a:cubicBezTo>
                <a:cubicBezTo>
                  <a:pt x="203" y="362"/>
                  <a:pt x="229" y="438"/>
                  <a:pt x="266" y="514"/>
                </a:cubicBezTo>
                <a:cubicBezTo>
                  <a:pt x="270" y="521"/>
                  <a:pt x="277" y="526"/>
                  <a:pt x="284" y="526"/>
                </a:cubicBezTo>
                <a:cubicBezTo>
                  <a:pt x="288" y="526"/>
                  <a:pt x="292" y="526"/>
                  <a:pt x="296" y="524"/>
                </a:cubicBezTo>
                <a:cubicBezTo>
                  <a:pt x="307" y="518"/>
                  <a:pt x="311" y="505"/>
                  <a:pt x="306" y="494"/>
                </a:cubicBezTo>
                <a:cubicBezTo>
                  <a:pt x="270" y="421"/>
                  <a:pt x="245" y="348"/>
                  <a:pt x="233" y="280"/>
                </a:cubicBezTo>
                <a:cubicBezTo>
                  <a:pt x="300" y="267"/>
                  <a:pt x="377" y="262"/>
                  <a:pt x="458" y="268"/>
                </a:cubicBezTo>
                <a:cubicBezTo>
                  <a:pt x="488" y="270"/>
                  <a:pt x="518" y="273"/>
                  <a:pt x="546" y="278"/>
                </a:cubicBezTo>
                <a:cubicBezTo>
                  <a:pt x="561" y="303"/>
                  <a:pt x="576" y="329"/>
                  <a:pt x="589" y="356"/>
                </a:cubicBezTo>
                <a:cubicBezTo>
                  <a:pt x="602" y="383"/>
                  <a:pt x="614" y="410"/>
                  <a:pt x="624" y="437"/>
                </a:cubicBezTo>
                <a:cubicBezTo>
                  <a:pt x="610" y="463"/>
                  <a:pt x="595" y="488"/>
                  <a:pt x="578" y="513"/>
                </a:cubicBezTo>
                <a:cubicBezTo>
                  <a:pt x="560" y="540"/>
                  <a:pt x="541" y="565"/>
                  <a:pt x="522" y="588"/>
                </a:cubicBezTo>
                <a:cubicBezTo>
                  <a:pt x="519" y="591"/>
                  <a:pt x="517" y="593"/>
                  <a:pt x="515" y="597"/>
                </a:cubicBezTo>
                <a:cubicBezTo>
                  <a:pt x="487" y="629"/>
                  <a:pt x="459" y="659"/>
                  <a:pt x="430" y="684"/>
                </a:cubicBezTo>
                <a:cubicBezTo>
                  <a:pt x="413" y="665"/>
                  <a:pt x="397" y="644"/>
                  <a:pt x="381" y="621"/>
                </a:cubicBezTo>
                <a:cubicBezTo>
                  <a:pt x="398" y="624"/>
                  <a:pt x="415" y="625"/>
                  <a:pt x="433" y="626"/>
                </a:cubicBezTo>
                <a:cubicBezTo>
                  <a:pt x="445" y="627"/>
                  <a:pt x="456" y="618"/>
                  <a:pt x="457" y="606"/>
                </a:cubicBezTo>
                <a:cubicBezTo>
                  <a:pt x="458" y="594"/>
                  <a:pt x="449" y="583"/>
                  <a:pt x="437" y="582"/>
                </a:cubicBezTo>
                <a:cubicBezTo>
                  <a:pt x="405" y="580"/>
                  <a:pt x="375" y="577"/>
                  <a:pt x="345" y="572"/>
                </a:cubicBezTo>
                <a:cubicBezTo>
                  <a:pt x="171" y="543"/>
                  <a:pt x="43" y="468"/>
                  <a:pt x="48" y="397"/>
                </a:cubicBezTo>
                <a:close/>
                <a:moveTo>
                  <a:pt x="224" y="211"/>
                </a:moveTo>
                <a:cubicBezTo>
                  <a:pt x="220" y="135"/>
                  <a:pt x="237" y="82"/>
                  <a:pt x="272" y="65"/>
                </a:cubicBezTo>
                <a:cubicBezTo>
                  <a:pt x="306" y="48"/>
                  <a:pt x="358" y="67"/>
                  <a:pt x="416" y="117"/>
                </a:cubicBezTo>
                <a:cubicBezTo>
                  <a:pt x="450" y="147"/>
                  <a:pt x="483" y="185"/>
                  <a:pt x="514" y="229"/>
                </a:cubicBezTo>
                <a:cubicBezTo>
                  <a:pt x="497" y="227"/>
                  <a:pt x="479" y="225"/>
                  <a:pt x="461" y="224"/>
                </a:cubicBezTo>
                <a:cubicBezTo>
                  <a:pt x="378" y="218"/>
                  <a:pt x="297" y="222"/>
                  <a:pt x="226" y="237"/>
                </a:cubicBezTo>
                <a:cubicBezTo>
                  <a:pt x="225" y="228"/>
                  <a:pt x="224" y="219"/>
                  <a:pt x="224" y="211"/>
                </a:cubicBezTo>
                <a:close/>
                <a:moveTo>
                  <a:pt x="891" y="456"/>
                </a:moveTo>
                <a:cubicBezTo>
                  <a:pt x="895" y="392"/>
                  <a:pt x="838" y="330"/>
                  <a:pt x="734" y="285"/>
                </a:cubicBezTo>
                <a:cubicBezTo>
                  <a:pt x="737" y="274"/>
                  <a:pt x="739" y="263"/>
                  <a:pt x="741" y="252"/>
                </a:cubicBezTo>
                <a:cubicBezTo>
                  <a:pt x="759" y="158"/>
                  <a:pt x="743" y="88"/>
                  <a:pt x="696" y="56"/>
                </a:cubicBezTo>
                <a:cubicBezTo>
                  <a:pt x="653" y="27"/>
                  <a:pt x="591" y="33"/>
                  <a:pt x="521" y="73"/>
                </a:cubicBezTo>
                <a:cubicBezTo>
                  <a:pt x="510" y="79"/>
                  <a:pt x="506" y="92"/>
                  <a:pt x="512" y="103"/>
                </a:cubicBezTo>
                <a:cubicBezTo>
                  <a:pt x="518" y="114"/>
                  <a:pt x="532" y="117"/>
                  <a:pt x="542" y="111"/>
                </a:cubicBezTo>
                <a:cubicBezTo>
                  <a:pt x="597" y="80"/>
                  <a:pt x="643" y="74"/>
                  <a:pt x="671" y="93"/>
                </a:cubicBezTo>
                <a:cubicBezTo>
                  <a:pt x="703" y="114"/>
                  <a:pt x="712" y="169"/>
                  <a:pt x="698" y="244"/>
                </a:cubicBezTo>
                <a:cubicBezTo>
                  <a:pt x="689" y="288"/>
                  <a:pt x="673" y="336"/>
                  <a:pt x="651" y="385"/>
                </a:cubicBezTo>
                <a:cubicBezTo>
                  <a:pt x="644" y="369"/>
                  <a:pt x="636" y="352"/>
                  <a:pt x="629" y="336"/>
                </a:cubicBezTo>
                <a:cubicBezTo>
                  <a:pt x="621" y="320"/>
                  <a:pt x="612" y="305"/>
                  <a:pt x="604" y="289"/>
                </a:cubicBezTo>
                <a:cubicBezTo>
                  <a:pt x="611" y="291"/>
                  <a:pt x="619" y="293"/>
                  <a:pt x="626" y="295"/>
                </a:cubicBezTo>
                <a:cubicBezTo>
                  <a:pt x="638" y="298"/>
                  <a:pt x="650" y="291"/>
                  <a:pt x="653" y="279"/>
                </a:cubicBezTo>
                <a:cubicBezTo>
                  <a:pt x="657" y="267"/>
                  <a:pt x="649" y="255"/>
                  <a:pt x="638" y="252"/>
                </a:cubicBezTo>
                <a:cubicBezTo>
                  <a:pt x="617" y="247"/>
                  <a:pt x="595" y="242"/>
                  <a:pt x="573" y="238"/>
                </a:cubicBezTo>
                <a:cubicBezTo>
                  <a:pt x="534" y="176"/>
                  <a:pt x="490" y="123"/>
                  <a:pt x="445" y="84"/>
                </a:cubicBezTo>
                <a:cubicBezTo>
                  <a:pt x="372" y="21"/>
                  <a:pt x="304" y="0"/>
                  <a:pt x="252" y="25"/>
                </a:cubicBezTo>
                <a:cubicBezTo>
                  <a:pt x="201" y="51"/>
                  <a:pt x="175" y="117"/>
                  <a:pt x="180" y="213"/>
                </a:cubicBezTo>
                <a:cubicBezTo>
                  <a:pt x="181" y="224"/>
                  <a:pt x="182" y="235"/>
                  <a:pt x="183" y="247"/>
                </a:cubicBezTo>
                <a:cubicBezTo>
                  <a:pt x="172" y="250"/>
                  <a:pt x="161" y="253"/>
                  <a:pt x="151" y="257"/>
                </a:cubicBezTo>
                <a:cubicBezTo>
                  <a:pt x="60" y="288"/>
                  <a:pt x="8" y="337"/>
                  <a:pt x="4" y="394"/>
                </a:cubicBezTo>
                <a:cubicBezTo>
                  <a:pt x="0" y="445"/>
                  <a:pt x="34" y="493"/>
                  <a:pt x="100" y="534"/>
                </a:cubicBezTo>
                <a:cubicBezTo>
                  <a:pt x="118" y="545"/>
                  <a:pt x="138" y="556"/>
                  <a:pt x="161" y="565"/>
                </a:cubicBezTo>
                <a:cubicBezTo>
                  <a:pt x="132" y="675"/>
                  <a:pt x="146" y="758"/>
                  <a:pt x="199" y="794"/>
                </a:cubicBezTo>
                <a:cubicBezTo>
                  <a:pt x="214" y="805"/>
                  <a:pt x="232" y="810"/>
                  <a:pt x="252" y="812"/>
                </a:cubicBezTo>
                <a:cubicBezTo>
                  <a:pt x="294" y="815"/>
                  <a:pt x="343" y="798"/>
                  <a:pt x="398" y="763"/>
                </a:cubicBezTo>
                <a:cubicBezTo>
                  <a:pt x="407" y="757"/>
                  <a:pt x="416" y="750"/>
                  <a:pt x="425" y="743"/>
                </a:cubicBezTo>
                <a:cubicBezTo>
                  <a:pt x="482" y="799"/>
                  <a:pt x="539" y="832"/>
                  <a:pt x="588" y="835"/>
                </a:cubicBezTo>
                <a:cubicBezTo>
                  <a:pt x="607" y="836"/>
                  <a:pt x="626" y="833"/>
                  <a:pt x="642" y="825"/>
                </a:cubicBezTo>
                <a:cubicBezTo>
                  <a:pt x="700" y="797"/>
                  <a:pt x="725" y="716"/>
                  <a:pt x="712" y="604"/>
                </a:cubicBezTo>
                <a:cubicBezTo>
                  <a:pt x="819" y="574"/>
                  <a:pt x="886" y="521"/>
                  <a:pt x="891" y="456"/>
                </a:cubicBezTo>
                <a:close/>
                <a:moveTo>
                  <a:pt x="440" y="529"/>
                </a:moveTo>
                <a:cubicBezTo>
                  <a:pt x="497" y="533"/>
                  <a:pt x="547" y="489"/>
                  <a:pt x="551" y="432"/>
                </a:cubicBezTo>
                <a:cubicBezTo>
                  <a:pt x="555" y="375"/>
                  <a:pt x="512" y="325"/>
                  <a:pt x="455" y="321"/>
                </a:cubicBezTo>
                <a:cubicBezTo>
                  <a:pt x="397" y="317"/>
                  <a:pt x="348" y="361"/>
                  <a:pt x="344" y="418"/>
                </a:cubicBezTo>
                <a:cubicBezTo>
                  <a:pt x="340" y="475"/>
                  <a:pt x="383" y="525"/>
                  <a:pt x="440" y="529"/>
                </a:cubicBezTo>
                <a:close/>
              </a:path>
            </a:pathLst>
          </a:custGeom>
          <a:solidFill>
            <a:srgbClr val="1B3862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rgbClr val="1B386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697163" y="3175000"/>
            <a:ext cx="0" cy="790575"/>
          </a:xfrm>
          <a:prstGeom prst="line">
            <a:avLst/>
          </a:prstGeom>
          <a:ln>
            <a:solidFill>
              <a:srgbClr val="1B38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2" name="文本框 12"/>
          <p:cNvSpPr txBox="1"/>
          <p:nvPr/>
        </p:nvSpPr>
        <p:spPr>
          <a:xfrm>
            <a:off x="2828925" y="3370263"/>
            <a:ext cx="243840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000" b="1" dirty="0">
                <a:solidFill>
                  <a:srgbClr val="1B38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en-US" altLang="zh-CN" sz="2000" b="1" dirty="0">
              <a:solidFill>
                <a:srgbClr val="1B386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1745" name="组合 7"/>
          <p:cNvGrpSpPr/>
          <p:nvPr/>
        </p:nvGrpSpPr>
        <p:grpSpPr>
          <a:xfrm>
            <a:off x="1524000" y="431800"/>
            <a:ext cx="9144000" cy="495300"/>
            <a:chOff x="1" y="321273"/>
            <a:chExt cx="9144000" cy="494273"/>
          </a:xfrm>
        </p:grpSpPr>
        <p:sp>
          <p:nvSpPr>
            <p:cNvPr id="5" name="矩形 4"/>
            <p:cNvSpPr/>
            <p:nvPr/>
          </p:nvSpPr>
          <p:spPr>
            <a:xfrm flipV="1">
              <a:off x="1" y="321273"/>
              <a:ext cx="9144000" cy="45719"/>
            </a:xfrm>
            <a:prstGeom prst="rect">
              <a:avLst/>
            </a:prstGeom>
            <a:solidFill>
              <a:srgbClr val="23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" y="321275"/>
              <a:ext cx="2298356" cy="494271"/>
            </a:xfrm>
            <a:custGeom>
              <a:avLst/>
              <a:gdLst>
                <a:gd name="connsiteX0" fmla="*/ 0 w 1940011"/>
                <a:gd name="connsiteY0" fmla="*/ 0 h 654908"/>
                <a:gd name="connsiteX1" fmla="*/ 1940011 w 1940011"/>
                <a:gd name="connsiteY1" fmla="*/ 0 h 654908"/>
                <a:gd name="connsiteX2" fmla="*/ 1940011 w 1940011"/>
                <a:gd name="connsiteY2" fmla="*/ 654908 h 654908"/>
                <a:gd name="connsiteX3" fmla="*/ 0 w 1940011"/>
                <a:gd name="connsiteY3" fmla="*/ 654908 h 654908"/>
                <a:gd name="connsiteX4" fmla="*/ 0 w 1940011"/>
                <a:gd name="connsiteY4" fmla="*/ 0 h 654908"/>
                <a:gd name="connsiteX0-1" fmla="*/ 0 w 2446638"/>
                <a:gd name="connsiteY0-2" fmla="*/ 0 h 654908"/>
                <a:gd name="connsiteX1-3" fmla="*/ 2446638 w 2446638"/>
                <a:gd name="connsiteY1-4" fmla="*/ 0 h 654908"/>
                <a:gd name="connsiteX2-5" fmla="*/ 1940011 w 2446638"/>
                <a:gd name="connsiteY2-6" fmla="*/ 654908 h 654908"/>
                <a:gd name="connsiteX3-7" fmla="*/ 0 w 2446638"/>
                <a:gd name="connsiteY3-8" fmla="*/ 654908 h 654908"/>
                <a:gd name="connsiteX4-9" fmla="*/ 0 w 2446638"/>
                <a:gd name="connsiteY4-10" fmla="*/ 0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46638" h="654908">
                  <a:moveTo>
                    <a:pt x="0" y="0"/>
                  </a:moveTo>
                  <a:lnTo>
                    <a:pt x="2446638" y="0"/>
                  </a:lnTo>
                  <a:lnTo>
                    <a:pt x="1940011" y="654908"/>
                  </a:lnTo>
                  <a:lnTo>
                    <a:pt x="0" y="65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4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Freeform 105"/>
          <p:cNvSpPr>
            <a:spLocks noEditPoints="1"/>
          </p:cNvSpPr>
          <p:nvPr/>
        </p:nvSpPr>
        <p:spPr bwMode="auto">
          <a:xfrm>
            <a:off x="1630363" y="528638"/>
            <a:ext cx="320675" cy="301625"/>
          </a:xfrm>
          <a:custGeom>
            <a:avLst/>
            <a:gdLst>
              <a:gd name="T0" fmla="*/ 68 w 80"/>
              <a:gd name="T1" fmla="*/ 9 h 76"/>
              <a:gd name="T2" fmla="*/ 45 w 80"/>
              <a:gd name="T3" fmla="*/ 0 h 76"/>
              <a:gd name="T4" fmla="*/ 22 w 80"/>
              <a:gd name="T5" fmla="*/ 9 h 76"/>
              <a:gd name="T6" fmla="*/ 13 w 80"/>
              <a:gd name="T7" fmla="*/ 32 h 76"/>
              <a:gd name="T8" fmla="*/ 16 w 80"/>
              <a:gd name="T9" fmla="*/ 47 h 76"/>
              <a:gd name="T10" fmla="*/ 16 w 80"/>
              <a:gd name="T11" fmla="*/ 47 h 76"/>
              <a:gd name="T12" fmla="*/ 4 w 80"/>
              <a:gd name="T13" fmla="*/ 59 h 76"/>
              <a:gd name="T14" fmla="*/ 4 w 80"/>
              <a:gd name="T15" fmla="*/ 73 h 76"/>
              <a:gd name="T16" fmla="*/ 11 w 80"/>
              <a:gd name="T17" fmla="*/ 76 h 76"/>
              <a:gd name="T18" fmla="*/ 18 w 80"/>
              <a:gd name="T19" fmla="*/ 73 h 76"/>
              <a:gd name="T20" fmla="*/ 30 w 80"/>
              <a:gd name="T21" fmla="*/ 61 h 76"/>
              <a:gd name="T22" fmla="*/ 30 w 80"/>
              <a:gd name="T23" fmla="*/ 61 h 76"/>
              <a:gd name="T24" fmla="*/ 45 w 80"/>
              <a:gd name="T25" fmla="*/ 64 h 76"/>
              <a:gd name="T26" fmla="*/ 68 w 80"/>
              <a:gd name="T27" fmla="*/ 55 h 76"/>
              <a:gd name="T28" fmla="*/ 68 w 80"/>
              <a:gd name="T29" fmla="*/ 9 h 76"/>
              <a:gd name="T30" fmla="*/ 59 w 80"/>
              <a:gd name="T31" fmla="*/ 46 h 76"/>
              <a:gd name="T32" fmla="*/ 45 w 80"/>
              <a:gd name="T33" fmla="*/ 52 h 76"/>
              <a:gd name="T34" fmla="*/ 30 w 80"/>
              <a:gd name="T35" fmla="*/ 46 h 76"/>
              <a:gd name="T36" fmla="*/ 24 w 80"/>
              <a:gd name="T37" fmla="*/ 32 h 76"/>
              <a:gd name="T38" fmla="*/ 30 w 80"/>
              <a:gd name="T39" fmla="*/ 18 h 76"/>
              <a:gd name="T40" fmla="*/ 45 w 80"/>
              <a:gd name="T41" fmla="*/ 12 h 76"/>
              <a:gd name="T42" fmla="*/ 59 w 80"/>
              <a:gd name="T43" fmla="*/ 18 h 76"/>
              <a:gd name="T44" fmla="*/ 59 w 80"/>
              <a:gd name="T45" fmla="*/ 4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6">
                <a:moveTo>
                  <a:pt x="68" y="9"/>
                </a:moveTo>
                <a:cubicBezTo>
                  <a:pt x="62" y="3"/>
                  <a:pt x="53" y="0"/>
                  <a:pt x="45" y="0"/>
                </a:cubicBezTo>
                <a:cubicBezTo>
                  <a:pt x="36" y="0"/>
                  <a:pt x="28" y="3"/>
                  <a:pt x="22" y="9"/>
                </a:cubicBezTo>
                <a:cubicBezTo>
                  <a:pt x="16" y="15"/>
                  <a:pt x="13" y="23"/>
                  <a:pt x="13" y="32"/>
                </a:cubicBezTo>
                <a:cubicBezTo>
                  <a:pt x="13" y="37"/>
                  <a:pt x="14" y="42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0" y="69"/>
                  <a:pt x="4" y="73"/>
                </a:cubicBezTo>
                <a:cubicBezTo>
                  <a:pt x="6" y="75"/>
                  <a:pt x="8" y="76"/>
                  <a:pt x="11" y="76"/>
                </a:cubicBezTo>
                <a:cubicBezTo>
                  <a:pt x="13" y="76"/>
                  <a:pt x="16" y="75"/>
                  <a:pt x="18" y="7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5" y="63"/>
                  <a:pt x="40" y="64"/>
                  <a:pt x="45" y="64"/>
                </a:cubicBezTo>
                <a:cubicBezTo>
                  <a:pt x="53" y="64"/>
                  <a:pt x="62" y="61"/>
                  <a:pt x="68" y="55"/>
                </a:cubicBezTo>
                <a:cubicBezTo>
                  <a:pt x="80" y="42"/>
                  <a:pt x="80" y="22"/>
                  <a:pt x="68" y="9"/>
                </a:cubicBezTo>
                <a:close/>
                <a:moveTo>
                  <a:pt x="59" y="46"/>
                </a:moveTo>
                <a:cubicBezTo>
                  <a:pt x="55" y="50"/>
                  <a:pt x="50" y="52"/>
                  <a:pt x="45" y="52"/>
                </a:cubicBezTo>
                <a:cubicBezTo>
                  <a:pt x="39" y="52"/>
                  <a:pt x="34" y="50"/>
                  <a:pt x="30" y="46"/>
                </a:cubicBezTo>
                <a:cubicBezTo>
                  <a:pt x="27" y="43"/>
                  <a:pt x="24" y="37"/>
                  <a:pt x="24" y="32"/>
                </a:cubicBezTo>
                <a:cubicBezTo>
                  <a:pt x="24" y="27"/>
                  <a:pt x="27" y="21"/>
                  <a:pt x="30" y="18"/>
                </a:cubicBezTo>
                <a:cubicBezTo>
                  <a:pt x="34" y="14"/>
                  <a:pt x="39" y="12"/>
                  <a:pt x="45" y="12"/>
                </a:cubicBezTo>
                <a:cubicBezTo>
                  <a:pt x="50" y="12"/>
                  <a:pt x="55" y="14"/>
                  <a:pt x="59" y="18"/>
                </a:cubicBezTo>
                <a:cubicBezTo>
                  <a:pt x="67" y="26"/>
                  <a:pt x="67" y="38"/>
                  <a:pt x="59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749" name="文本框 6"/>
          <p:cNvSpPr txBox="1"/>
          <p:nvPr/>
        </p:nvSpPr>
        <p:spPr>
          <a:xfrm>
            <a:off x="2055813" y="515938"/>
            <a:ext cx="12350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1750" name="图片 8"/>
          <p:cNvPicPr>
            <a:picLocks noChangeAspect="1"/>
          </p:cNvPicPr>
          <p:nvPr/>
        </p:nvPicPr>
        <p:blipFill>
          <a:blip r:embed="rId1"/>
          <a:srcRect b="10287"/>
          <a:stretch>
            <a:fillRect/>
          </a:stretch>
        </p:blipFill>
        <p:spPr>
          <a:xfrm>
            <a:off x="3125788" y="4191000"/>
            <a:ext cx="5775325" cy="2667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椭圆 9"/>
          <p:cNvSpPr/>
          <p:nvPr/>
        </p:nvSpPr>
        <p:spPr>
          <a:xfrm>
            <a:off x="2952750" y="3387725"/>
            <a:ext cx="719138" cy="719138"/>
          </a:xfrm>
          <a:prstGeom prst="ellipse">
            <a:avLst/>
          </a:pr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51188" y="3492500"/>
            <a:ext cx="3733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103813" y="2473325"/>
            <a:ext cx="719138" cy="719138"/>
          </a:xfrm>
          <a:prstGeom prst="ellipse">
            <a:avLst/>
          </a:prstGeom>
          <a:solidFill>
            <a:srgbClr val="25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10188" y="2562225"/>
            <a:ext cx="3733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467475" y="3454400"/>
            <a:ext cx="719138" cy="719138"/>
          </a:xfrm>
          <a:prstGeom prst="ellipse">
            <a:avLst/>
          </a:prstGeom>
          <a:solidFill>
            <a:srgbClr val="4F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34163" y="3565525"/>
            <a:ext cx="3733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242300" y="2824163"/>
            <a:ext cx="719138" cy="719138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47088" y="2970213"/>
            <a:ext cx="3733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>
            <a:endCxn id="12" idx="2"/>
          </p:cNvCxnSpPr>
          <p:nvPr/>
        </p:nvCxnSpPr>
        <p:spPr>
          <a:xfrm flipV="1">
            <a:off x="3684588" y="2832100"/>
            <a:ext cx="1419225" cy="876300"/>
          </a:xfrm>
          <a:prstGeom prst="line">
            <a:avLst/>
          </a:prstGeom>
          <a:ln w="38100">
            <a:solidFill>
              <a:srgbClr val="96969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2" idx="6"/>
            <a:endCxn id="14" idx="1"/>
          </p:cNvCxnSpPr>
          <p:nvPr/>
        </p:nvCxnSpPr>
        <p:spPr>
          <a:xfrm>
            <a:off x="5822950" y="2832100"/>
            <a:ext cx="750888" cy="727075"/>
          </a:xfrm>
          <a:prstGeom prst="line">
            <a:avLst/>
          </a:prstGeom>
          <a:ln w="38100">
            <a:solidFill>
              <a:srgbClr val="96969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4" idx="6"/>
            <a:endCxn id="16" idx="2"/>
          </p:cNvCxnSpPr>
          <p:nvPr/>
        </p:nvCxnSpPr>
        <p:spPr>
          <a:xfrm flipV="1">
            <a:off x="7186613" y="3184525"/>
            <a:ext cx="1055688" cy="628650"/>
          </a:xfrm>
          <a:prstGeom prst="line">
            <a:avLst/>
          </a:prstGeom>
          <a:ln w="38100">
            <a:solidFill>
              <a:srgbClr val="96969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62" name="TextBox 13"/>
          <p:cNvSpPr txBox="1"/>
          <p:nvPr/>
        </p:nvSpPr>
        <p:spPr>
          <a:xfrm>
            <a:off x="2952750" y="4254500"/>
            <a:ext cx="731838" cy="1841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defTabSz="913130">
              <a:spcBef>
                <a:spcPct val="20000"/>
              </a:spcBef>
            </a:pPr>
            <a:r>
              <a:rPr lang="zh-CN" altLang="en-US" sz="1200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Keywords</a:t>
            </a:r>
            <a:endParaRPr lang="en-US" altLang="zh-CN" sz="1200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763" name="TextBox 13"/>
          <p:cNvSpPr txBox="1"/>
          <p:nvPr/>
        </p:nvSpPr>
        <p:spPr>
          <a:xfrm>
            <a:off x="5103813" y="3314700"/>
            <a:ext cx="762000" cy="1841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defTabSz="913130">
              <a:spcBef>
                <a:spcPct val="20000"/>
              </a:spcBef>
            </a:pPr>
            <a:r>
              <a:rPr lang="zh-CN" altLang="en-US" sz="1200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Keywords</a:t>
            </a:r>
            <a:endParaRPr lang="en-US" altLang="zh-CN" sz="1200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764" name="TextBox 13"/>
          <p:cNvSpPr txBox="1"/>
          <p:nvPr/>
        </p:nvSpPr>
        <p:spPr>
          <a:xfrm>
            <a:off x="6467475" y="4340225"/>
            <a:ext cx="781050" cy="1841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defTabSz="913130">
              <a:spcBef>
                <a:spcPct val="20000"/>
              </a:spcBef>
            </a:pPr>
            <a:r>
              <a:rPr lang="zh-CN" altLang="en-US" sz="1200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Keywords</a:t>
            </a:r>
            <a:endParaRPr lang="en-US" altLang="zh-CN" sz="1200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765" name="TextBox 13"/>
          <p:cNvSpPr txBox="1"/>
          <p:nvPr/>
        </p:nvSpPr>
        <p:spPr>
          <a:xfrm>
            <a:off x="8242300" y="3695700"/>
            <a:ext cx="771525" cy="1841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defTabSz="913130">
              <a:spcBef>
                <a:spcPct val="20000"/>
              </a:spcBef>
            </a:pPr>
            <a:r>
              <a:rPr lang="zh-CN" altLang="en-US" sz="1200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Keywords</a:t>
            </a:r>
            <a:endParaRPr lang="en-US" altLang="zh-CN" sz="1200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769" name="组合 7"/>
          <p:cNvGrpSpPr/>
          <p:nvPr/>
        </p:nvGrpSpPr>
        <p:grpSpPr>
          <a:xfrm>
            <a:off x="1524000" y="431800"/>
            <a:ext cx="9144000" cy="495300"/>
            <a:chOff x="1" y="321273"/>
            <a:chExt cx="9144000" cy="494273"/>
          </a:xfrm>
        </p:grpSpPr>
        <p:sp>
          <p:nvSpPr>
            <p:cNvPr id="5" name="矩形 4"/>
            <p:cNvSpPr/>
            <p:nvPr/>
          </p:nvSpPr>
          <p:spPr>
            <a:xfrm flipV="1">
              <a:off x="1" y="321273"/>
              <a:ext cx="9144000" cy="45719"/>
            </a:xfrm>
            <a:prstGeom prst="rect">
              <a:avLst/>
            </a:prstGeom>
            <a:solidFill>
              <a:srgbClr val="23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" y="321275"/>
              <a:ext cx="2298356" cy="494271"/>
            </a:xfrm>
            <a:custGeom>
              <a:avLst/>
              <a:gdLst>
                <a:gd name="connsiteX0" fmla="*/ 0 w 1940011"/>
                <a:gd name="connsiteY0" fmla="*/ 0 h 654908"/>
                <a:gd name="connsiteX1" fmla="*/ 1940011 w 1940011"/>
                <a:gd name="connsiteY1" fmla="*/ 0 h 654908"/>
                <a:gd name="connsiteX2" fmla="*/ 1940011 w 1940011"/>
                <a:gd name="connsiteY2" fmla="*/ 654908 h 654908"/>
                <a:gd name="connsiteX3" fmla="*/ 0 w 1940011"/>
                <a:gd name="connsiteY3" fmla="*/ 654908 h 654908"/>
                <a:gd name="connsiteX4" fmla="*/ 0 w 1940011"/>
                <a:gd name="connsiteY4" fmla="*/ 0 h 654908"/>
                <a:gd name="connsiteX0-1" fmla="*/ 0 w 2446638"/>
                <a:gd name="connsiteY0-2" fmla="*/ 0 h 654908"/>
                <a:gd name="connsiteX1-3" fmla="*/ 2446638 w 2446638"/>
                <a:gd name="connsiteY1-4" fmla="*/ 0 h 654908"/>
                <a:gd name="connsiteX2-5" fmla="*/ 1940011 w 2446638"/>
                <a:gd name="connsiteY2-6" fmla="*/ 654908 h 654908"/>
                <a:gd name="connsiteX3-7" fmla="*/ 0 w 2446638"/>
                <a:gd name="connsiteY3-8" fmla="*/ 654908 h 654908"/>
                <a:gd name="connsiteX4-9" fmla="*/ 0 w 2446638"/>
                <a:gd name="connsiteY4-10" fmla="*/ 0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46638" h="654908">
                  <a:moveTo>
                    <a:pt x="0" y="0"/>
                  </a:moveTo>
                  <a:lnTo>
                    <a:pt x="2446638" y="0"/>
                  </a:lnTo>
                  <a:lnTo>
                    <a:pt x="1940011" y="654908"/>
                  </a:lnTo>
                  <a:lnTo>
                    <a:pt x="0" y="65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4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Freeform 105"/>
          <p:cNvSpPr>
            <a:spLocks noEditPoints="1"/>
          </p:cNvSpPr>
          <p:nvPr/>
        </p:nvSpPr>
        <p:spPr bwMode="auto">
          <a:xfrm>
            <a:off x="1630363" y="528638"/>
            <a:ext cx="320675" cy="301625"/>
          </a:xfrm>
          <a:custGeom>
            <a:avLst/>
            <a:gdLst>
              <a:gd name="T0" fmla="*/ 68 w 80"/>
              <a:gd name="T1" fmla="*/ 9 h 76"/>
              <a:gd name="T2" fmla="*/ 45 w 80"/>
              <a:gd name="T3" fmla="*/ 0 h 76"/>
              <a:gd name="T4" fmla="*/ 22 w 80"/>
              <a:gd name="T5" fmla="*/ 9 h 76"/>
              <a:gd name="T6" fmla="*/ 13 w 80"/>
              <a:gd name="T7" fmla="*/ 32 h 76"/>
              <a:gd name="T8" fmla="*/ 16 w 80"/>
              <a:gd name="T9" fmla="*/ 47 h 76"/>
              <a:gd name="T10" fmla="*/ 16 w 80"/>
              <a:gd name="T11" fmla="*/ 47 h 76"/>
              <a:gd name="T12" fmla="*/ 4 w 80"/>
              <a:gd name="T13" fmla="*/ 59 h 76"/>
              <a:gd name="T14" fmla="*/ 4 w 80"/>
              <a:gd name="T15" fmla="*/ 73 h 76"/>
              <a:gd name="T16" fmla="*/ 11 w 80"/>
              <a:gd name="T17" fmla="*/ 76 h 76"/>
              <a:gd name="T18" fmla="*/ 18 w 80"/>
              <a:gd name="T19" fmla="*/ 73 h 76"/>
              <a:gd name="T20" fmla="*/ 30 w 80"/>
              <a:gd name="T21" fmla="*/ 61 h 76"/>
              <a:gd name="T22" fmla="*/ 30 w 80"/>
              <a:gd name="T23" fmla="*/ 61 h 76"/>
              <a:gd name="T24" fmla="*/ 45 w 80"/>
              <a:gd name="T25" fmla="*/ 64 h 76"/>
              <a:gd name="T26" fmla="*/ 68 w 80"/>
              <a:gd name="T27" fmla="*/ 55 h 76"/>
              <a:gd name="T28" fmla="*/ 68 w 80"/>
              <a:gd name="T29" fmla="*/ 9 h 76"/>
              <a:gd name="T30" fmla="*/ 59 w 80"/>
              <a:gd name="T31" fmla="*/ 46 h 76"/>
              <a:gd name="T32" fmla="*/ 45 w 80"/>
              <a:gd name="T33" fmla="*/ 52 h 76"/>
              <a:gd name="T34" fmla="*/ 30 w 80"/>
              <a:gd name="T35" fmla="*/ 46 h 76"/>
              <a:gd name="T36" fmla="*/ 24 w 80"/>
              <a:gd name="T37" fmla="*/ 32 h 76"/>
              <a:gd name="T38" fmla="*/ 30 w 80"/>
              <a:gd name="T39" fmla="*/ 18 h 76"/>
              <a:gd name="T40" fmla="*/ 45 w 80"/>
              <a:gd name="T41" fmla="*/ 12 h 76"/>
              <a:gd name="T42" fmla="*/ 59 w 80"/>
              <a:gd name="T43" fmla="*/ 18 h 76"/>
              <a:gd name="T44" fmla="*/ 59 w 80"/>
              <a:gd name="T45" fmla="*/ 4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6">
                <a:moveTo>
                  <a:pt x="68" y="9"/>
                </a:moveTo>
                <a:cubicBezTo>
                  <a:pt x="62" y="3"/>
                  <a:pt x="53" y="0"/>
                  <a:pt x="45" y="0"/>
                </a:cubicBezTo>
                <a:cubicBezTo>
                  <a:pt x="36" y="0"/>
                  <a:pt x="28" y="3"/>
                  <a:pt x="22" y="9"/>
                </a:cubicBezTo>
                <a:cubicBezTo>
                  <a:pt x="16" y="15"/>
                  <a:pt x="13" y="23"/>
                  <a:pt x="13" y="32"/>
                </a:cubicBezTo>
                <a:cubicBezTo>
                  <a:pt x="13" y="37"/>
                  <a:pt x="14" y="42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0" y="69"/>
                  <a:pt x="4" y="73"/>
                </a:cubicBezTo>
                <a:cubicBezTo>
                  <a:pt x="6" y="75"/>
                  <a:pt x="8" y="76"/>
                  <a:pt x="11" y="76"/>
                </a:cubicBezTo>
                <a:cubicBezTo>
                  <a:pt x="13" y="76"/>
                  <a:pt x="16" y="75"/>
                  <a:pt x="18" y="7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5" y="63"/>
                  <a:pt x="40" y="64"/>
                  <a:pt x="45" y="64"/>
                </a:cubicBezTo>
                <a:cubicBezTo>
                  <a:pt x="53" y="64"/>
                  <a:pt x="62" y="61"/>
                  <a:pt x="68" y="55"/>
                </a:cubicBezTo>
                <a:cubicBezTo>
                  <a:pt x="80" y="42"/>
                  <a:pt x="80" y="22"/>
                  <a:pt x="68" y="9"/>
                </a:cubicBezTo>
                <a:close/>
                <a:moveTo>
                  <a:pt x="59" y="46"/>
                </a:moveTo>
                <a:cubicBezTo>
                  <a:pt x="55" y="50"/>
                  <a:pt x="50" y="52"/>
                  <a:pt x="45" y="52"/>
                </a:cubicBezTo>
                <a:cubicBezTo>
                  <a:pt x="39" y="52"/>
                  <a:pt x="34" y="50"/>
                  <a:pt x="30" y="46"/>
                </a:cubicBezTo>
                <a:cubicBezTo>
                  <a:pt x="27" y="43"/>
                  <a:pt x="24" y="37"/>
                  <a:pt x="24" y="32"/>
                </a:cubicBezTo>
                <a:cubicBezTo>
                  <a:pt x="24" y="27"/>
                  <a:pt x="27" y="21"/>
                  <a:pt x="30" y="18"/>
                </a:cubicBezTo>
                <a:cubicBezTo>
                  <a:pt x="34" y="14"/>
                  <a:pt x="39" y="12"/>
                  <a:pt x="45" y="12"/>
                </a:cubicBezTo>
                <a:cubicBezTo>
                  <a:pt x="50" y="12"/>
                  <a:pt x="55" y="14"/>
                  <a:pt x="59" y="18"/>
                </a:cubicBezTo>
                <a:cubicBezTo>
                  <a:pt x="67" y="26"/>
                  <a:pt x="67" y="38"/>
                  <a:pt x="59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73" name="文本框 6"/>
          <p:cNvSpPr txBox="1"/>
          <p:nvPr/>
        </p:nvSpPr>
        <p:spPr>
          <a:xfrm>
            <a:off x="2055813" y="515938"/>
            <a:ext cx="12350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2433826" y="3670520"/>
            <a:ext cx="1816745" cy="1611667"/>
          </a:xfrm>
          <a:custGeom>
            <a:avLst/>
            <a:gdLst>
              <a:gd name="connsiteX0" fmla="*/ 0 w 2727198"/>
              <a:gd name="connsiteY0" fmla="*/ 0 h 2419350"/>
              <a:gd name="connsiteX1" fmla="*/ 2727198 w 2727198"/>
              <a:gd name="connsiteY1" fmla="*/ 0 h 2419350"/>
              <a:gd name="connsiteX2" fmla="*/ 2727198 w 2727198"/>
              <a:gd name="connsiteY2" fmla="*/ 2419350 h 2419350"/>
              <a:gd name="connsiteX3" fmla="*/ 0 w 2727198"/>
              <a:gd name="connsiteY3" fmla="*/ 2419350 h 241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198" h="2419350">
                <a:moveTo>
                  <a:pt x="0" y="0"/>
                </a:moveTo>
                <a:lnTo>
                  <a:pt x="2727198" y="0"/>
                </a:lnTo>
                <a:lnTo>
                  <a:pt x="2727198" y="2419350"/>
                </a:lnTo>
                <a:lnTo>
                  <a:pt x="0" y="2419350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6054795" y="3681141"/>
            <a:ext cx="1816745" cy="1601045"/>
          </a:xfrm>
          <a:custGeom>
            <a:avLst/>
            <a:gdLst>
              <a:gd name="connsiteX0" fmla="*/ 0 w 2727198"/>
              <a:gd name="connsiteY0" fmla="*/ 0 h 2403400"/>
              <a:gd name="connsiteX1" fmla="*/ 2727198 w 2727198"/>
              <a:gd name="connsiteY1" fmla="*/ 0 h 2403400"/>
              <a:gd name="connsiteX2" fmla="*/ 2727198 w 2727198"/>
              <a:gd name="connsiteY2" fmla="*/ 2403400 h 2403400"/>
              <a:gd name="connsiteX3" fmla="*/ 0 w 2727198"/>
              <a:gd name="connsiteY3" fmla="*/ 2403400 h 24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198" h="2403400">
                <a:moveTo>
                  <a:pt x="0" y="0"/>
                </a:moveTo>
                <a:lnTo>
                  <a:pt x="2727198" y="0"/>
                </a:lnTo>
                <a:lnTo>
                  <a:pt x="2727198" y="2403400"/>
                </a:lnTo>
                <a:lnTo>
                  <a:pt x="0" y="2403400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4250571" y="2072611"/>
            <a:ext cx="1816745" cy="1597909"/>
          </a:xfrm>
          <a:custGeom>
            <a:avLst/>
            <a:gdLst>
              <a:gd name="connsiteX0" fmla="*/ 0 w 2727198"/>
              <a:gd name="connsiteY0" fmla="*/ 0 h 2398693"/>
              <a:gd name="connsiteX1" fmla="*/ 2727198 w 2727198"/>
              <a:gd name="connsiteY1" fmla="*/ 0 h 2398693"/>
              <a:gd name="connsiteX2" fmla="*/ 2727198 w 2727198"/>
              <a:gd name="connsiteY2" fmla="*/ 2398693 h 2398693"/>
              <a:gd name="connsiteX3" fmla="*/ 0 w 2727198"/>
              <a:gd name="connsiteY3" fmla="*/ 2398693 h 239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198" h="2398693">
                <a:moveTo>
                  <a:pt x="0" y="0"/>
                </a:moveTo>
                <a:lnTo>
                  <a:pt x="2727198" y="0"/>
                </a:lnTo>
                <a:lnTo>
                  <a:pt x="2727198" y="2398693"/>
                </a:lnTo>
                <a:lnTo>
                  <a:pt x="0" y="2398693"/>
                </a:ln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7871541" y="2058847"/>
            <a:ext cx="1816745" cy="1611673"/>
          </a:xfrm>
          <a:custGeom>
            <a:avLst/>
            <a:gdLst>
              <a:gd name="connsiteX0" fmla="*/ 0 w 2727198"/>
              <a:gd name="connsiteY0" fmla="*/ 0 h 2419350"/>
              <a:gd name="connsiteX1" fmla="*/ 2727198 w 2727198"/>
              <a:gd name="connsiteY1" fmla="*/ 0 h 2419350"/>
              <a:gd name="connsiteX2" fmla="*/ 2727198 w 2727198"/>
              <a:gd name="connsiteY2" fmla="*/ 2419350 h 2419350"/>
              <a:gd name="connsiteX3" fmla="*/ 0 w 2727198"/>
              <a:gd name="connsiteY3" fmla="*/ 2419350 h 241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198" h="2419350">
                <a:moveTo>
                  <a:pt x="0" y="0"/>
                </a:moveTo>
                <a:lnTo>
                  <a:pt x="2727198" y="0"/>
                </a:lnTo>
                <a:lnTo>
                  <a:pt x="2727198" y="2419350"/>
                </a:lnTo>
                <a:lnTo>
                  <a:pt x="0" y="2419350"/>
                </a:lnTo>
                <a:close/>
              </a:path>
            </a:pathLst>
          </a:custGeom>
        </p:spPr>
      </p:pic>
      <p:sp>
        <p:nvSpPr>
          <p:cNvPr id="23" name="矩形 22"/>
          <p:cNvSpPr/>
          <p:nvPr/>
        </p:nvSpPr>
        <p:spPr>
          <a:xfrm>
            <a:off x="2439988" y="2073275"/>
            <a:ext cx="1816100" cy="1597025"/>
          </a:xfrm>
          <a:prstGeom prst="rect">
            <a:avLst/>
          </a:pr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2779" name="组合 23"/>
          <p:cNvGrpSpPr/>
          <p:nvPr/>
        </p:nvGrpSpPr>
        <p:grpSpPr>
          <a:xfrm>
            <a:off x="2446338" y="2281238"/>
            <a:ext cx="1747837" cy="1244318"/>
            <a:chOff x="1229798" y="1725136"/>
            <a:chExt cx="2330175" cy="1657845"/>
          </a:xfrm>
        </p:grpSpPr>
        <p:sp>
          <p:nvSpPr>
            <p:cNvPr id="32780" name="文本框 24"/>
            <p:cNvSpPr txBox="1"/>
            <p:nvPr/>
          </p:nvSpPr>
          <p:spPr>
            <a:xfrm>
              <a:off x="1388106" y="2277218"/>
              <a:ext cx="2072396" cy="11057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</a:t>
              </a:r>
              <a:endPara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781" name="文本框 25"/>
            <p:cNvSpPr txBox="1"/>
            <p:nvPr/>
          </p:nvSpPr>
          <p:spPr>
            <a:xfrm>
              <a:off x="1229798" y="1725136"/>
              <a:ext cx="2330175" cy="55161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/>
              <a:r>
                <a:rPr lang="zh-CN" altLang="en-US" sz="21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title</a:t>
              </a:r>
              <a:endParaRPr lang="zh-CN" altLang="en-US" sz="21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061057" y="2058848"/>
            <a:ext cx="1816745" cy="1626509"/>
            <a:chOff x="6049409" y="1427961"/>
            <a:chExt cx="2422326" cy="2168679"/>
          </a:xfrm>
          <a:solidFill>
            <a:srgbClr val="4F79BD"/>
          </a:solidFill>
        </p:grpSpPr>
        <p:sp>
          <p:nvSpPr>
            <p:cNvPr id="28" name="矩形 27"/>
            <p:cNvSpPr/>
            <p:nvPr/>
          </p:nvSpPr>
          <p:spPr>
            <a:xfrm>
              <a:off x="6049409" y="1427961"/>
              <a:ext cx="2422326" cy="2168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233982" y="2277168"/>
              <a:ext cx="2054013" cy="110659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Add your words here,according to your need to draw the text box size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096000" y="1640686"/>
              <a:ext cx="2330175" cy="55202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Add  title</a:t>
              </a:r>
              <a:endPara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229099" y="3670520"/>
            <a:ext cx="1843785" cy="1611667"/>
            <a:chOff x="3606800" y="3576854"/>
            <a:chExt cx="2458384" cy="2148893"/>
          </a:xfrm>
          <a:solidFill>
            <a:srgbClr val="25538F"/>
          </a:solidFill>
        </p:grpSpPr>
        <p:sp>
          <p:nvSpPr>
            <p:cNvPr id="32" name="矩形 31"/>
            <p:cNvSpPr/>
            <p:nvPr/>
          </p:nvSpPr>
          <p:spPr>
            <a:xfrm>
              <a:off x="3606800" y="3576854"/>
              <a:ext cx="2458384" cy="21488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3664811" y="3872195"/>
              <a:ext cx="2330175" cy="1636608"/>
              <a:chOff x="1244606" y="1625723"/>
              <a:chExt cx="2330175" cy="1636608"/>
            </a:xfrm>
            <a:grpFill/>
          </p:grpSpPr>
          <p:sp>
            <p:nvSpPr>
              <p:cNvPr id="34" name="文本框 33"/>
              <p:cNvSpPr txBox="1"/>
              <p:nvPr/>
            </p:nvSpPr>
            <p:spPr>
              <a:xfrm>
                <a:off x="1372452" y="2155736"/>
                <a:ext cx="2107353" cy="110659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600" b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Add your words here,according to your need to draw the text box size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244606" y="1625723"/>
                <a:ext cx="2330175" cy="55202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600" b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Add  title</a:t>
                </a:r>
                <a:endParaRPr kumimoji="0" lang="zh-CN" alt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7871541" y="3662499"/>
            <a:ext cx="1816745" cy="1630314"/>
            <a:chOff x="8463388" y="3566160"/>
            <a:chExt cx="2422326" cy="2173753"/>
          </a:xfrm>
          <a:solidFill>
            <a:srgbClr val="767D83"/>
          </a:solidFill>
        </p:grpSpPr>
        <p:sp>
          <p:nvSpPr>
            <p:cNvPr id="37" name="矩形 36"/>
            <p:cNvSpPr/>
            <p:nvPr/>
          </p:nvSpPr>
          <p:spPr>
            <a:xfrm>
              <a:off x="8463388" y="3566160"/>
              <a:ext cx="2422326" cy="21737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8509463" y="3879279"/>
              <a:ext cx="2330175" cy="1651001"/>
              <a:chOff x="1230669" y="1646974"/>
              <a:chExt cx="2330175" cy="1651001"/>
            </a:xfrm>
            <a:grpFill/>
          </p:grpSpPr>
          <p:sp>
            <p:nvSpPr>
              <p:cNvPr id="39" name="文本框 38"/>
              <p:cNvSpPr txBox="1"/>
              <p:nvPr/>
            </p:nvSpPr>
            <p:spPr>
              <a:xfrm>
                <a:off x="1339889" y="2191381"/>
                <a:ext cx="2112432" cy="110659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600" b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Add your words here,according to your need to draw the text box size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230669" y="1646974"/>
                <a:ext cx="2330175" cy="55202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600" b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Add  title</a:t>
                </a:r>
                <a:endParaRPr kumimoji="0" lang="zh-CN" alt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3793" name="组合 7"/>
          <p:cNvGrpSpPr/>
          <p:nvPr/>
        </p:nvGrpSpPr>
        <p:grpSpPr>
          <a:xfrm>
            <a:off x="1524000" y="431800"/>
            <a:ext cx="9144000" cy="495300"/>
            <a:chOff x="1" y="321273"/>
            <a:chExt cx="9144000" cy="494273"/>
          </a:xfrm>
        </p:grpSpPr>
        <p:sp>
          <p:nvSpPr>
            <p:cNvPr id="5" name="矩形 4"/>
            <p:cNvSpPr/>
            <p:nvPr/>
          </p:nvSpPr>
          <p:spPr>
            <a:xfrm flipV="1">
              <a:off x="1" y="321273"/>
              <a:ext cx="9144000" cy="45719"/>
            </a:xfrm>
            <a:prstGeom prst="rect">
              <a:avLst/>
            </a:prstGeom>
            <a:solidFill>
              <a:srgbClr val="23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" y="321275"/>
              <a:ext cx="2298356" cy="494271"/>
            </a:xfrm>
            <a:custGeom>
              <a:avLst/>
              <a:gdLst>
                <a:gd name="connsiteX0" fmla="*/ 0 w 1940011"/>
                <a:gd name="connsiteY0" fmla="*/ 0 h 654908"/>
                <a:gd name="connsiteX1" fmla="*/ 1940011 w 1940011"/>
                <a:gd name="connsiteY1" fmla="*/ 0 h 654908"/>
                <a:gd name="connsiteX2" fmla="*/ 1940011 w 1940011"/>
                <a:gd name="connsiteY2" fmla="*/ 654908 h 654908"/>
                <a:gd name="connsiteX3" fmla="*/ 0 w 1940011"/>
                <a:gd name="connsiteY3" fmla="*/ 654908 h 654908"/>
                <a:gd name="connsiteX4" fmla="*/ 0 w 1940011"/>
                <a:gd name="connsiteY4" fmla="*/ 0 h 654908"/>
                <a:gd name="connsiteX0-1" fmla="*/ 0 w 2446638"/>
                <a:gd name="connsiteY0-2" fmla="*/ 0 h 654908"/>
                <a:gd name="connsiteX1-3" fmla="*/ 2446638 w 2446638"/>
                <a:gd name="connsiteY1-4" fmla="*/ 0 h 654908"/>
                <a:gd name="connsiteX2-5" fmla="*/ 1940011 w 2446638"/>
                <a:gd name="connsiteY2-6" fmla="*/ 654908 h 654908"/>
                <a:gd name="connsiteX3-7" fmla="*/ 0 w 2446638"/>
                <a:gd name="connsiteY3-8" fmla="*/ 654908 h 654908"/>
                <a:gd name="connsiteX4-9" fmla="*/ 0 w 2446638"/>
                <a:gd name="connsiteY4-10" fmla="*/ 0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46638" h="654908">
                  <a:moveTo>
                    <a:pt x="0" y="0"/>
                  </a:moveTo>
                  <a:lnTo>
                    <a:pt x="2446638" y="0"/>
                  </a:lnTo>
                  <a:lnTo>
                    <a:pt x="1940011" y="654908"/>
                  </a:lnTo>
                  <a:lnTo>
                    <a:pt x="0" y="65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4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Freeform 105"/>
          <p:cNvSpPr>
            <a:spLocks noEditPoints="1"/>
          </p:cNvSpPr>
          <p:nvPr/>
        </p:nvSpPr>
        <p:spPr bwMode="auto">
          <a:xfrm>
            <a:off x="1630363" y="528638"/>
            <a:ext cx="320675" cy="301625"/>
          </a:xfrm>
          <a:custGeom>
            <a:avLst/>
            <a:gdLst>
              <a:gd name="T0" fmla="*/ 68 w 80"/>
              <a:gd name="T1" fmla="*/ 9 h 76"/>
              <a:gd name="T2" fmla="*/ 45 w 80"/>
              <a:gd name="T3" fmla="*/ 0 h 76"/>
              <a:gd name="T4" fmla="*/ 22 w 80"/>
              <a:gd name="T5" fmla="*/ 9 h 76"/>
              <a:gd name="T6" fmla="*/ 13 w 80"/>
              <a:gd name="T7" fmla="*/ 32 h 76"/>
              <a:gd name="T8" fmla="*/ 16 w 80"/>
              <a:gd name="T9" fmla="*/ 47 h 76"/>
              <a:gd name="T10" fmla="*/ 16 w 80"/>
              <a:gd name="T11" fmla="*/ 47 h 76"/>
              <a:gd name="T12" fmla="*/ 4 w 80"/>
              <a:gd name="T13" fmla="*/ 59 h 76"/>
              <a:gd name="T14" fmla="*/ 4 w 80"/>
              <a:gd name="T15" fmla="*/ 73 h 76"/>
              <a:gd name="T16" fmla="*/ 11 w 80"/>
              <a:gd name="T17" fmla="*/ 76 h 76"/>
              <a:gd name="T18" fmla="*/ 18 w 80"/>
              <a:gd name="T19" fmla="*/ 73 h 76"/>
              <a:gd name="T20" fmla="*/ 30 w 80"/>
              <a:gd name="T21" fmla="*/ 61 h 76"/>
              <a:gd name="T22" fmla="*/ 30 w 80"/>
              <a:gd name="T23" fmla="*/ 61 h 76"/>
              <a:gd name="T24" fmla="*/ 45 w 80"/>
              <a:gd name="T25" fmla="*/ 64 h 76"/>
              <a:gd name="T26" fmla="*/ 68 w 80"/>
              <a:gd name="T27" fmla="*/ 55 h 76"/>
              <a:gd name="T28" fmla="*/ 68 w 80"/>
              <a:gd name="T29" fmla="*/ 9 h 76"/>
              <a:gd name="T30" fmla="*/ 59 w 80"/>
              <a:gd name="T31" fmla="*/ 46 h 76"/>
              <a:gd name="T32" fmla="*/ 45 w 80"/>
              <a:gd name="T33" fmla="*/ 52 h 76"/>
              <a:gd name="T34" fmla="*/ 30 w 80"/>
              <a:gd name="T35" fmla="*/ 46 h 76"/>
              <a:gd name="T36" fmla="*/ 24 w 80"/>
              <a:gd name="T37" fmla="*/ 32 h 76"/>
              <a:gd name="T38" fmla="*/ 30 w 80"/>
              <a:gd name="T39" fmla="*/ 18 h 76"/>
              <a:gd name="T40" fmla="*/ 45 w 80"/>
              <a:gd name="T41" fmla="*/ 12 h 76"/>
              <a:gd name="T42" fmla="*/ 59 w 80"/>
              <a:gd name="T43" fmla="*/ 18 h 76"/>
              <a:gd name="T44" fmla="*/ 59 w 80"/>
              <a:gd name="T45" fmla="*/ 4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6">
                <a:moveTo>
                  <a:pt x="68" y="9"/>
                </a:moveTo>
                <a:cubicBezTo>
                  <a:pt x="62" y="3"/>
                  <a:pt x="53" y="0"/>
                  <a:pt x="45" y="0"/>
                </a:cubicBezTo>
                <a:cubicBezTo>
                  <a:pt x="36" y="0"/>
                  <a:pt x="28" y="3"/>
                  <a:pt x="22" y="9"/>
                </a:cubicBezTo>
                <a:cubicBezTo>
                  <a:pt x="16" y="15"/>
                  <a:pt x="13" y="23"/>
                  <a:pt x="13" y="32"/>
                </a:cubicBezTo>
                <a:cubicBezTo>
                  <a:pt x="13" y="37"/>
                  <a:pt x="14" y="42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0" y="69"/>
                  <a:pt x="4" y="73"/>
                </a:cubicBezTo>
                <a:cubicBezTo>
                  <a:pt x="6" y="75"/>
                  <a:pt x="8" y="76"/>
                  <a:pt x="11" y="76"/>
                </a:cubicBezTo>
                <a:cubicBezTo>
                  <a:pt x="13" y="76"/>
                  <a:pt x="16" y="75"/>
                  <a:pt x="18" y="7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5" y="63"/>
                  <a:pt x="40" y="64"/>
                  <a:pt x="45" y="64"/>
                </a:cubicBezTo>
                <a:cubicBezTo>
                  <a:pt x="53" y="64"/>
                  <a:pt x="62" y="61"/>
                  <a:pt x="68" y="55"/>
                </a:cubicBezTo>
                <a:cubicBezTo>
                  <a:pt x="80" y="42"/>
                  <a:pt x="80" y="22"/>
                  <a:pt x="68" y="9"/>
                </a:cubicBezTo>
                <a:close/>
                <a:moveTo>
                  <a:pt x="59" y="46"/>
                </a:moveTo>
                <a:cubicBezTo>
                  <a:pt x="55" y="50"/>
                  <a:pt x="50" y="52"/>
                  <a:pt x="45" y="52"/>
                </a:cubicBezTo>
                <a:cubicBezTo>
                  <a:pt x="39" y="52"/>
                  <a:pt x="34" y="50"/>
                  <a:pt x="30" y="46"/>
                </a:cubicBezTo>
                <a:cubicBezTo>
                  <a:pt x="27" y="43"/>
                  <a:pt x="24" y="37"/>
                  <a:pt x="24" y="32"/>
                </a:cubicBezTo>
                <a:cubicBezTo>
                  <a:pt x="24" y="27"/>
                  <a:pt x="27" y="21"/>
                  <a:pt x="30" y="18"/>
                </a:cubicBezTo>
                <a:cubicBezTo>
                  <a:pt x="34" y="14"/>
                  <a:pt x="39" y="12"/>
                  <a:pt x="45" y="12"/>
                </a:cubicBezTo>
                <a:cubicBezTo>
                  <a:pt x="50" y="12"/>
                  <a:pt x="55" y="14"/>
                  <a:pt x="59" y="18"/>
                </a:cubicBezTo>
                <a:cubicBezTo>
                  <a:pt x="67" y="26"/>
                  <a:pt x="67" y="38"/>
                  <a:pt x="59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797" name="文本框 6"/>
          <p:cNvSpPr txBox="1"/>
          <p:nvPr/>
        </p:nvSpPr>
        <p:spPr>
          <a:xfrm>
            <a:off x="2055813" y="515938"/>
            <a:ext cx="12350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328988" y="2290763"/>
            <a:ext cx="127000" cy="541338"/>
          </a:xfrm>
          <a:prstGeom prst="rect">
            <a:avLst/>
          </a:prstGeom>
          <a:solidFill>
            <a:srgbClr val="555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455988" y="2290763"/>
            <a:ext cx="762000" cy="541338"/>
          </a:xfrm>
          <a:prstGeom prst="rect">
            <a:avLst/>
          </a:pr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217988" y="2290763"/>
            <a:ext cx="1093788" cy="541338"/>
          </a:xfrm>
          <a:prstGeom prst="rect">
            <a:avLst/>
          </a:prstGeom>
          <a:solidFill>
            <a:srgbClr val="25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286375" y="2290763"/>
            <a:ext cx="1600200" cy="541338"/>
          </a:xfrm>
          <a:prstGeom prst="rect">
            <a:avLst/>
          </a:prstGeom>
          <a:solidFill>
            <a:srgbClr val="4F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886575" y="2290763"/>
            <a:ext cx="1068388" cy="541338"/>
          </a:xfrm>
          <a:prstGeom prst="rect">
            <a:avLst/>
          </a:prstGeom>
          <a:solidFill>
            <a:srgbClr val="767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954963" y="2290763"/>
            <a:ext cx="762000" cy="541338"/>
          </a:xfrm>
          <a:prstGeom prst="rect">
            <a:avLst/>
          </a:pr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" name="等腰三角形 49"/>
          <p:cNvSpPr/>
          <p:nvPr/>
        </p:nvSpPr>
        <p:spPr>
          <a:xfrm rot="5400000">
            <a:off x="8679656" y="2326481"/>
            <a:ext cx="542925" cy="468313"/>
          </a:xfrm>
          <a:prstGeom prst="triangle">
            <a:avLst/>
          </a:prstGeom>
          <a:solidFill>
            <a:srgbClr val="E9AD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" name="任意多边形 50"/>
          <p:cNvSpPr/>
          <p:nvPr/>
        </p:nvSpPr>
        <p:spPr>
          <a:xfrm rot="5400000">
            <a:off x="9054306" y="2501106"/>
            <a:ext cx="141288" cy="120650"/>
          </a:xfrm>
          <a:custGeom>
            <a:avLst/>
            <a:gdLst>
              <a:gd name="connsiteX0" fmla="*/ 0 w 188950"/>
              <a:gd name="connsiteY0" fmla="*/ 162888 h 162888"/>
              <a:gd name="connsiteX1" fmla="*/ 94475 w 188950"/>
              <a:gd name="connsiteY1" fmla="*/ 0 h 162888"/>
              <a:gd name="connsiteX2" fmla="*/ 188950 w 188950"/>
              <a:gd name="connsiteY2" fmla="*/ 162888 h 16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950" h="162888">
                <a:moveTo>
                  <a:pt x="0" y="162888"/>
                </a:moveTo>
                <a:lnTo>
                  <a:pt x="94475" y="0"/>
                </a:lnTo>
                <a:lnTo>
                  <a:pt x="188950" y="1628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806" name="文本框 51"/>
          <p:cNvSpPr txBox="1"/>
          <p:nvPr/>
        </p:nvSpPr>
        <p:spPr>
          <a:xfrm>
            <a:off x="5792788" y="2387600"/>
            <a:ext cx="747712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2015</a:t>
            </a:r>
            <a:endParaRPr lang="en-US" altLang="zh-CN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807" name="文本框 52"/>
          <p:cNvSpPr txBox="1"/>
          <p:nvPr/>
        </p:nvSpPr>
        <p:spPr>
          <a:xfrm>
            <a:off x="3509963" y="2387600"/>
            <a:ext cx="747712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2013</a:t>
            </a:r>
            <a:endParaRPr lang="en-US" altLang="zh-CN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808" name="文本框 53"/>
          <p:cNvSpPr txBox="1"/>
          <p:nvPr/>
        </p:nvSpPr>
        <p:spPr>
          <a:xfrm>
            <a:off x="4432300" y="2387600"/>
            <a:ext cx="74612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2014</a:t>
            </a:r>
            <a:endParaRPr lang="zh-CN" altLang="en-US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809" name="文本框 54"/>
          <p:cNvSpPr txBox="1"/>
          <p:nvPr/>
        </p:nvSpPr>
        <p:spPr>
          <a:xfrm>
            <a:off x="7046913" y="2387600"/>
            <a:ext cx="74612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2016</a:t>
            </a:r>
            <a:endParaRPr lang="zh-CN" altLang="en-US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810" name="文本框 55"/>
          <p:cNvSpPr txBox="1"/>
          <p:nvPr/>
        </p:nvSpPr>
        <p:spPr>
          <a:xfrm>
            <a:off x="7962900" y="2387600"/>
            <a:ext cx="74612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endParaRPr lang="en-US" altLang="zh-CN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3749517" y="2979056"/>
            <a:ext cx="93346" cy="404174"/>
            <a:chOff x="3022125" y="2762240"/>
            <a:chExt cx="124461" cy="538899"/>
          </a:xfrm>
          <a:solidFill>
            <a:srgbClr val="1B3661"/>
          </a:solidFill>
        </p:grpSpPr>
        <p:sp>
          <p:nvSpPr>
            <p:cNvPr id="58" name="流程图: 联系 9"/>
            <p:cNvSpPr/>
            <p:nvPr/>
          </p:nvSpPr>
          <p:spPr>
            <a:xfrm>
              <a:off x="3022125" y="2762240"/>
              <a:ext cx="124461" cy="124461"/>
            </a:xfrm>
            <a:prstGeom prst="flowChartConnector">
              <a:avLst/>
            </a:prstGeom>
            <a:grpFill/>
            <a:ln>
              <a:solidFill>
                <a:srgbClr val="1B36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直接连接符 58"/>
            <p:cNvSpPr/>
            <p:nvPr/>
          </p:nvSpPr>
          <p:spPr>
            <a:xfrm>
              <a:off x="3083688" y="2822411"/>
              <a:ext cx="0" cy="478728"/>
            </a:xfrm>
            <a:prstGeom prst="line">
              <a:avLst/>
            </a:prstGeom>
            <a:grpFill/>
            <a:ln w="12700">
              <a:solidFill>
                <a:srgbClr val="1B36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60" name="泪滴形 59"/>
          <p:cNvSpPr/>
          <p:nvPr/>
        </p:nvSpPr>
        <p:spPr>
          <a:xfrm rot="19047510">
            <a:off x="3568700" y="3448050"/>
            <a:ext cx="430213" cy="430213"/>
          </a:xfrm>
          <a:prstGeom prst="teardrop">
            <a:avLst/>
          </a:pr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4711042" y="2979057"/>
            <a:ext cx="93346" cy="1364343"/>
            <a:chOff x="3022125" y="2762240"/>
            <a:chExt cx="124461" cy="1819124"/>
          </a:xfrm>
          <a:solidFill>
            <a:srgbClr val="25538F"/>
          </a:solidFill>
        </p:grpSpPr>
        <p:sp>
          <p:nvSpPr>
            <p:cNvPr id="62" name="流程图: 联系 35"/>
            <p:cNvSpPr/>
            <p:nvPr/>
          </p:nvSpPr>
          <p:spPr>
            <a:xfrm>
              <a:off x="3022125" y="2762240"/>
              <a:ext cx="124461" cy="124461"/>
            </a:xfrm>
            <a:prstGeom prst="flowChartConnector">
              <a:avLst/>
            </a:prstGeom>
            <a:grpFill/>
            <a:ln>
              <a:solidFill>
                <a:srgbClr val="2553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" name="直接连接符 62"/>
            <p:cNvSpPr/>
            <p:nvPr/>
          </p:nvSpPr>
          <p:spPr>
            <a:xfrm>
              <a:off x="3083688" y="2822411"/>
              <a:ext cx="0" cy="1758953"/>
            </a:xfrm>
            <a:prstGeom prst="line">
              <a:avLst/>
            </a:prstGeom>
            <a:grpFill/>
            <a:ln w="12700">
              <a:solidFill>
                <a:srgbClr val="255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64" name="泪滴形 63"/>
          <p:cNvSpPr/>
          <p:nvPr/>
        </p:nvSpPr>
        <p:spPr>
          <a:xfrm rot="19047510">
            <a:off x="4524375" y="4413250"/>
            <a:ext cx="430213" cy="430213"/>
          </a:xfrm>
          <a:prstGeom prst="teardrop">
            <a:avLst/>
          </a:prstGeom>
          <a:solidFill>
            <a:srgbClr val="25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5" name="流程图: 联系 41"/>
          <p:cNvSpPr/>
          <p:nvPr/>
        </p:nvSpPr>
        <p:spPr>
          <a:xfrm>
            <a:off x="6040438" y="2979738"/>
            <a:ext cx="92075" cy="92075"/>
          </a:xfrm>
          <a:prstGeom prst="flowChartConnector">
            <a:avLst/>
          </a:prstGeom>
          <a:solidFill>
            <a:srgbClr val="4F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6086475" y="3024188"/>
            <a:ext cx="0" cy="358775"/>
          </a:xfrm>
          <a:prstGeom prst="line">
            <a:avLst/>
          </a:prstGeom>
          <a:solidFill>
            <a:srgbClr val="677E8E"/>
          </a:solidFill>
          <a:ln w="12700">
            <a:solidFill>
              <a:srgbClr val="4F7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泪滴形 66"/>
          <p:cNvSpPr/>
          <p:nvPr/>
        </p:nvSpPr>
        <p:spPr>
          <a:xfrm rot="19047510">
            <a:off x="5857875" y="3448050"/>
            <a:ext cx="431800" cy="430213"/>
          </a:xfrm>
          <a:prstGeom prst="teardrop">
            <a:avLst/>
          </a:prstGeom>
          <a:solidFill>
            <a:srgbClr val="4F79BD"/>
          </a:solidFill>
          <a:ln>
            <a:solidFill>
              <a:srgbClr val="4F79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8" name="流程图: 联系 46"/>
          <p:cNvSpPr/>
          <p:nvPr/>
        </p:nvSpPr>
        <p:spPr>
          <a:xfrm>
            <a:off x="7334250" y="2978150"/>
            <a:ext cx="92075" cy="92075"/>
          </a:xfrm>
          <a:prstGeom prst="flowChartConnector">
            <a:avLst/>
          </a:prstGeom>
          <a:solidFill>
            <a:srgbClr val="767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7380288" y="3022600"/>
            <a:ext cx="0" cy="1320800"/>
          </a:xfrm>
          <a:prstGeom prst="line">
            <a:avLst/>
          </a:prstGeom>
          <a:ln w="12700">
            <a:solidFill>
              <a:srgbClr val="767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泪滴形 69"/>
          <p:cNvSpPr/>
          <p:nvPr/>
        </p:nvSpPr>
        <p:spPr>
          <a:xfrm rot="19047510">
            <a:off x="7151688" y="4413250"/>
            <a:ext cx="430213" cy="430213"/>
          </a:xfrm>
          <a:prstGeom prst="teardrop">
            <a:avLst/>
          </a:prstGeom>
          <a:solidFill>
            <a:srgbClr val="767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" name="流程图: 联系 52"/>
          <p:cNvSpPr/>
          <p:nvPr/>
        </p:nvSpPr>
        <p:spPr>
          <a:xfrm>
            <a:off x="8242300" y="2976563"/>
            <a:ext cx="93663" cy="93663"/>
          </a:xfrm>
          <a:prstGeom prst="flowChartConnector">
            <a:avLst/>
          </a:pr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8288338" y="3021013"/>
            <a:ext cx="0" cy="358775"/>
          </a:xfrm>
          <a:prstGeom prst="line">
            <a:avLst/>
          </a:prstGeom>
          <a:ln w="12700">
            <a:solidFill>
              <a:srgbClr val="1B36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泪滴形 72"/>
          <p:cNvSpPr/>
          <p:nvPr/>
        </p:nvSpPr>
        <p:spPr>
          <a:xfrm rot="19047510">
            <a:off x="8061325" y="3444875"/>
            <a:ext cx="430213" cy="431800"/>
          </a:xfrm>
          <a:prstGeom prst="teardrop">
            <a:avLst/>
          </a:pr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824" name="文本框 73"/>
          <p:cNvSpPr txBox="1"/>
          <p:nvPr/>
        </p:nvSpPr>
        <p:spPr>
          <a:xfrm>
            <a:off x="3095625" y="4221163"/>
            <a:ext cx="1336675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zh-CN" sz="9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9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3298825" y="3965575"/>
            <a:ext cx="985838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050" kern="1200" cap="none" spc="0" normalizeH="0" baseline="0" noProof="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1050" kern="1200" cap="none" spc="0" normalizeH="0" baseline="0" noProof="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3826" name="文本框 75"/>
          <p:cNvSpPr txBox="1"/>
          <p:nvPr/>
        </p:nvSpPr>
        <p:spPr>
          <a:xfrm>
            <a:off x="4043363" y="5243513"/>
            <a:ext cx="1336675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zh-CN" sz="9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9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246563" y="4987925"/>
            <a:ext cx="984250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050" kern="1200" cap="none" spc="0" normalizeH="0" baseline="0" noProof="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1050" kern="1200" cap="none" spc="0" normalizeH="0" baseline="0" noProof="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3828" name="文本框 77"/>
          <p:cNvSpPr txBox="1"/>
          <p:nvPr/>
        </p:nvSpPr>
        <p:spPr>
          <a:xfrm>
            <a:off x="5407025" y="4211638"/>
            <a:ext cx="1336675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zh-CN" sz="9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9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5611813" y="3956050"/>
            <a:ext cx="984250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050" kern="1200" cap="none" spc="0" normalizeH="0" baseline="0" noProof="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1050" kern="1200" cap="none" spc="0" normalizeH="0" baseline="0" noProof="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3830" name="文本框 79"/>
          <p:cNvSpPr txBox="1"/>
          <p:nvPr/>
        </p:nvSpPr>
        <p:spPr>
          <a:xfrm>
            <a:off x="6711950" y="5246688"/>
            <a:ext cx="1336675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zh-CN" sz="9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9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915150" y="4991100"/>
            <a:ext cx="984250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050" kern="1200" cap="none" spc="0" normalizeH="0" baseline="0" noProof="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1050" kern="1200" cap="none" spc="0" normalizeH="0" baseline="0" noProof="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3832" name="文本框 81"/>
          <p:cNvSpPr txBox="1"/>
          <p:nvPr/>
        </p:nvSpPr>
        <p:spPr>
          <a:xfrm>
            <a:off x="7666038" y="4211638"/>
            <a:ext cx="1336675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zh-CN" sz="9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9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7869238" y="3956050"/>
            <a:ext cx="985838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050" kern="1200" cap="none" spc="0" normalizeH="0" baseline="0" noProof="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1050" kern="1200" cap="none" spc="0" normalizeH="0" baseline="0" noProof="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4817" name="组合 7"/>
          <p:cNvGrpSpPr/>
          <p:nvPr/>
        </p:nvGrpSpPr>
        <p:grpSpPr>
          <a:xfrm>
            <a:off x="1524000" y="431800"/>
            <a:ext cx="9144000" cy="495300"/>
            <a:chOff x="1" y="321273"/>
            <a:chExt cx="9144000" cy="494273"/>
          </a:xfrm>
        </p:grpSpPr>
        <p:sp>
          <p:nvSpPr>
            <p:cNvPr id="5" name="矩形 4"/>
            <p:cNvSpPr/>
            <p:nvPr/>
          </p:nvSpPr>
          <p:spPr>
            <a:xfrm flipV="1">
              <a:off x="1" y="321273"/>
              <a:ext cx="9144000" cy="45719"/>
            </a:xfrm>
            <a:prstGeom prst="rect">
              <a:avLst/>
            </a:prstGeom>
            <a:solidFill>
              <a:srgbClr val="23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" y="321275"/>
              <a:ext cx="2298356" cy="494271"/>
            </a:xfrm>
            <a:custGeom>
              <a:avLst/>
              <a:gdLst>
                <a:gd name="connsiteX0" fmla="*/ 0 w 1940011"/>
                <a:gd name="connsiteY0" fmla="*/ 0 h 654908"/>
                <a:gd name="connsiteX1" fmla="*/ 1940011 w 1940011"/>
                <a:gd name="connsiteY1" fmla="*/ 0 h 654908"/>
                <a:gd name="connsiteX2" fmla="*/ 1940011 w 1940011"/>
                <a:gd name="connsiteY2" fmla="*/ 654908 h 654908"/>
                <a:gd name="connsiteX3" fmla="*/ 0 w 1940011"/>
                <a:gd name="connsiteY3" fmla="*/ 654908 h 654908"/>
                <a:gd name="connsiteX4" fmla="*/ 0 w 1940011"/>
                <a:gd name="connsiteY4" fmla="*/ 0 h 654908"/>
                <a:gd name="connsiteX0-1" fmla="*/ 0 w 2446638"/>
                <a:gd name="connsiteY0-2" fmla="*/ 0 h 654908"/>
                <a:gd name="connsiteX1-3" fmla="*/ 2446638 w 2446638"/>
                <a:gd name="connsiteY1-4" fmla="*/ 0 h 654908"/>
                <a:gd name="connsiteX2-5" fmla="*/ 1940011 w 2446638"/>
                <a:gd name="connsiteY2-6" fmla="*/ 654908 h 654908"/>
                <a:gd name="connsiteX3-7" fmla="*/ 0 w 2446638"/>
                <a:gd name="connsiteY3-8" fmla="*/ 654908 h 654908"/>
                <a:gd name="connsiteX4-9" fmla="*/ 0 w 2446638"/>
                <a:gd name="connsiteY4-10" fmla="*/ 0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46638" h="654908">
                  <a:moveTo>
                    <a:pt x="0" y="0"/>
                  </a:moveTo>
                  <a:lnTo>
                    <a:pt x="2446638" y="0"/>
                  </a:lnTo>
                  <a:lnTo>
                    <a:pt x="1940011" y="654908"/>
                  </a:lnTo>
                  <a:lnTo>
                    <a:pt x="0" y="65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4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Freeform 105"/>
          <p:cNvSpPr>
            <a:spLocks noEditPoints="1"/>
          </p:cNvSpPr>
          <p:nvPr/>
        </p:nvSpPr>
        <p:spPr bwMode="auto">
          <a:xfrm>
            <a:off x="1630363" y="528638"/>
            <a:ext cx="320675" cy="301625"/>
          </a:xfrm>
          <a:custGeom>
            <a:avLst/>
            <a:gdLst>
              <a:gd name="T0" fmla="*/ 68 w 80"/>
              <a:gd name="T1" fmla="*/ 9 h 76"/>
              <a:gd name="T2" fmla="*/ 45 w 80"/>
              <a:gd name="T3" fmla="*/ 0 h 76"/>
              <a:gd name="T4" fmla="*/ 22 w 80"/>
              <a:gd name="T5" fmla="*/ 9 h 76"/>
              <a:gd name="T6" fmla="*/ 13 w 80"/>
              <a:gd name="T7" fmla="*/ 32 h 76"/>
              <a:gd name="T8" fmla="*/ 16 w 80"/>
              <a:gd name="T9" fmla="*/ 47 h 76"/>
              <a:gd name="T10" fmla="*/ 16 w 80"/>
              <a:gd name="T11" fmla="*/ 47 h 76"/>
              <a:gd name="T12" fmla="*/ 4 w 80"/>
              <a:gd name="T13" fmla="*/ 59 h 76"/>
              <a:gd name="T14" fmla="*/ 4 w 80"/>
              <a:gd name="T15" fmla="*/ 73 h 76"/>
              <a:gd name="T16" fmla="*/ 11 w 80"/>
              <a:gd name="T17" fmla="*/ 76 h 76"/>
              <a:gd name="T18" fmla="*/ 18 w 80"/>
              <a:gd name="T19" fmla="*/ 73 h 76"/>
              <a:gd name="T20" fmla="*/ 30 w 80"/>
              <a:gd name="T21" fmla="*/ 61 h 76"/>
              <a:gd name="T22" fmla="*/ 30 w 80"/>
              <a:gd name="T23" fmla="*/ 61 h 76"/>
              <a:gd name="T24" fmla="*/ 45 w 80"/>
              <a:gd name="T25" fmla="*/ 64 h 76"/>
              <a:gd name="T26" fmla="*/ 68 w 80"/>
              <a:gd name="T27" fmla="*/ 55 h 76"/>
              <a:gd name="T28" fmla="*/ 68 w 80"/>
              <a:gd name="T29" fmla="*/ 9 h 76"/>
              <a:gd name="T30" fmla="*/ 59 w 80"/>
              <a:gd name="T31" fmla="*/ 46 h 76"/>
              <a:gd name="T32" fmla="*/ 45 w 80"/>
              <a:gd name="T33" fmla="*/ 52 h 76"/>
              <a:gd name="T34" fmla="*/ 30 w 80"/>
              <a:gd name="T35" fmla="*/ 46 h 76"/>
              <a:gd name="T36" fmla="*/ 24 w 80"/>
              <a:gd name="T37" fmla="*/ 32 h 76"/>
              <a:gd name="T38" fmla="*/ 30 w 80"/>
              <a:gd name="T39" fmla="*/ 18 h 76"/>
              <a:gd name="T40" fmla="*/ 45 w 80"/>
              <a:gd name="T41" fmla="*/ 12 h 76"/>
              <a:gd name="T42" fmla="*/ 59 w 80"/>
              <a:gd name="T43" fmla="*/ 18 h 76"/>
              <a:gd name="T44" fmla="*/ 59 w 80"/>
              <a:gd name="T45" fmla="*/ 4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6">
                <a:moveTo>
                  <a:pt x="68" y="9"/>
                </a:moveTo>
                <a:cubicBezTo>
                  <a:pt x="62" y="3"/>
                  <a:pt x="53" y="0"/>
                  <a:pt x="45" y="0"/>
                </a:cubicBezTo>
                <a:cubicBezTo>
                  <a:pt x="36" y="0"/>
                  <a:pt x="28" y="3"/>
                  <a:pt x="22" y="9"/>
                </a:cubicBezTo>
                <a:cubicBezTo>
                  <a:pt x="16" y="15"/>
                  <a:pt x="13" y="23"/>
                  <a:pt x="13" y="32"/>
                </a:cubicBezTo>
                <a:cubicBezTo>
                  <a:pt x="13" y="37"/>
                  <a:pt x="14" y="42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0" y="69"/>
                  <a:pt x="4" y="73"/>
                </a:cubicBezTo>
                <a:cubicBezTo>
                  <a:pt x="6" y="75"/>
                  <a:pt x="8" y="76"/>
                  <a:pt x="11" y="76"/>
                </a:cubicBezTo>
                <a:cubicBezTo>
                  <a:pt x="13" y="76"/>
                  <a:pt x="16" y="75"/>
                  <a:pt x="18" y="7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5" y="63"/>
                  <a:pt x="40" y="64"/>
                  <a:pt x="45" y="64"/>
                </a:cubicBezTo>
                <a:cubicBezTo>
                  <a:pt x="53" y="64"/>
                  <a:pt x="62" y="61"/>
                  <a:pt x="68" y="55"/>
                </a:cubicBezTo>
                <a:cubicBezTo>
                  <a:pt x="80" y="42"/>
                  <a:pt x="80" y="22"/>
                  <a:pt x="68" y="9"/>
                </a:cubicBezTo>
                <a:close/>
                <a:moveTo>
                  <a:pt x="59" y="46"/>
                </a:moveTo>
                <a:cubicBezTo>
                  <a:pt x="55" y="50"/>
                  <a:pt x="50" y="52"/>
                  <a:pt x="45" y="52"/>
                </a:cubicBezTo>
                <a:cubicBezTo>
                  <a:pt x="39" y="52"/>
                  <a:pt x="34" y="50"/>
                  <a:pt x="30" y="46"/>
                </a:cubicBezTo>
                <a:cubicBezTo>
                  <a:pt x="27" y="43"/>
                  <a:pt x="24" y="37"/>
                  <a:pt x="24" y="32"/>
                </a:cubicBezTo>
                <a:cubicBezTo>
                  <a:pt x="24" y="27"/>
                  <a:pt x="27" y="21"/>
                  <a:pt x="30" y="18"/>
                </a:cubicBezTo>
                <a:cubicBezTo>
                  <a:pt x="34" y="14"/>
                  <a:pt x="39" y="12"/>
                  <a:pt x="45" y="12"/>
                </a:cubicBezTo>
                <a:cubicBezTo>
                  <a:pt x="50" y="12"/>
                  <a:pt x="55" y="14"/>
                  <a:pt x="59" y="18"/>
                </a:cubicBezTo>
                <a:cubicBezTo>
                  <a:pt x="67" y="26"/>
                  <a:pt x="67" y="38"/>
                  <a:pt x="59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821" name="文本框 6"/>
          <p:cNvSpPr txBox="1"/>
          <p:nvPr/>
        </p:nvSpPr>
        <p:spPr>
          <a:xfrm>
            <a:off x="2055813" y="515938"/>
            <a:ext cx="12350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4822" name="图片 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8863" y="1963738"/>
            <a:ext cx="4938712" cy="3205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任意多边形 44"/>
          <p:cNvSpPr/>
          <p:nvPr/>
        </p:nvSpPr>
        <p:spPr>
          <a:xfrm>
            <a:off x="3979863" y="2795588"/>
            <a:ext cx="2724150" cy="3217863"/>
          </a:xfrm>
          <a:custGeom>
            <a:avLst/>
            <a:gdLst>
              <a:gd name="connsiteX0" fmla="*/ 3295471 w 3631435"/>
              <a:gd name="connsiteY0" fmla="*/ 0 h 4289585"/>
              <a:gd name="connsiteX1" fmla="*/ 3631435 w 3631435"/>
              <a:gd name="connsiteY1" fmla="*/ 0 h 4289585"/>
              <a:gd name="connsiteX2" fmla="*/ 378814 w 3631435"/>
              <a:gd name="connsiteY2" fmla="*/ 4289585 h 4289585"/>
              <a:gd name="connsiteX3" fmla="*/ 0 w 3631435"/>
              <a:gd name="connsiteY3" fmla="*/ 4289585 h 428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1435" h="4289585">
                <a:moveTo>
                  <a:pt x="3295471" y="0"/>
                </a:moveTo>
                <a:lnTo>
                  <a:pt x="3631435" y="0"/>
                </a:lnTo>
                <a:lnTo>
                  <a:pt x="378814" y="4289585"/>
                </a:lnTo>
                <a:lnTo>
                  <a:pt x="0" y="4289585"/>
                </a:lnTo>
                <a:close/>
              </a:path>
            </a:pathLst>
          </a:cu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任意多边形 45"/>
          <p:cNvSpPr/>
          <p:nvPr/>
        </p:nvSpPr>
        <p:spPr>
          <a:xfrm>
            <a:off x="8186738" y="857250"/>
            <a:ext cx="2479675" cy="3214688"/>
          </a:xfrm>
          <a:custGeom>
            <a:avLst/>
            <a:gdLst>
              <a:gd name="connsiteX0" fmla="*/ 3292126 w 3292126"/>
              <a:gd name="connsiteY0" fmla="*/ 0 h 4285231"/>
              <a:gd name="connsiteX1" fmla="*/ 3292126 w 3292126"/>
              <a:gd name="connsiteY1" fmla="*/ 443130 h 4285231"/>
              <a:gd name="connsiteX2" fmla="*/ 378814 w 3292126"/>
              <a:gd name="connsiteY2" fmla="*/ 4285231 h 4285231"/>
              <a:gd name="connsiteX3" fmla="*/ 0 w 3292126"/>
              <a:gd name="connsiteY3" fmla="*/ 4285231 h 428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2126" h="4285231">
                <a:moveTo>
                  <a:pt x="3292126" y="0"/>
                </a:moveTo>
                <a:lnTo>
                  <a:pt x="3292126" y="443130"/>
                </a:lnTo>
                <a:lnTo>
                  <a:pt x="378814" y="4285231"/>
                </a:lnTo>
                <a:lnTo>
                  <a:pt x="0" y="4285231"/>
                </a:lnTo>
                <a:close/>
              </a:path>
            </a:pathLst>
          </a:custGeom>
          <a:solidFill>
            <a:srgbClr val="4F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4825" name="组合 46"/>
          <p:cNvGrpSpPr/>
          <p:nvPr/>
        </p:nvGrpSpPr>
        <p:grpSpPr>
          <a:xfrm>
            <a:off x="1808163" y="2986088"/>
            <a:ext cx="3060700" cy="1165225"/>
            <a:chOff x="301752" y="2441344"/>
            <a:chExt cx="4082416" cy="1553935"/>
          </a:xfrm>
        </p:grpSpPr>
        <p:sp>
          <p:nvSpPr>
            <p:cNvPr id="34826" name="文本框 47"/>
            <p:cNvSpPr txBox="1"/>
            <p:nvPr/>
          </p:nvSpPr>
          <p:spPr>
            <a:xfrm>
              <a:off x="386380" y="2441344"/>
              <a:ext cx="3989304" cy="552134"/>
            </a:xfrm>
            <a:prstGeom prst="rect">
              <a:avLst/>
            </a:prstGeom>
            <a:solidFill>
              <a:srgbClr val="1B3661"/>
            </a:solidFill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1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Add your title here</a:t>
              </a:r>
              <a:endParaRPr lang="zh-CN" altLang="en-US" sz="21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01752" y="3012108"/>
              <a:ext cx="4082416" cy="983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Add your words here,according to your need to draw the text box size.Please read the instructions and more work at the end of the manual template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5841" name="组合 1"/>
          <p:cNvGrpSpPr/>
          <p:nvPr/>
        </p:nvGrpSpPr>
        <p:grpSpPr>
          <a:xfrm>
            <a:off x="2166938" y="1193800"/>
            <a:ext cx="7975600" cy="1376363"/>
            <a:chOff x="852709" y="5009914"/>
            <a:chExt cx="10635290" cy="1835106"/>
          </a:xfrm>
        </p:grpSpPr>
        <p:sp>
          <p:nvSpPr>
            <p:cNvPr id="3" name="矩形 51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rgbClr val="1B3661"/>
            </a:solidFill>
            <a:ln>
              <a:noFill/>
            </a:ln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  <a:sym typeface="SimSun" panose="02010600030101010101" pitchFamily="2" charset="-122"/>
              </a:endParaRPr>
            </a:p>
          </p:txBody>
        </p:sp>
        <p:sp>
          <p:nvSpPr>
            <p:cNvPr id="35843" name="文本框 3"/>
            <p:cNvSpPr txBox="1"/>
            <p:nvPr/>
          </p:nvSpPr>
          <p:spPr>
            <a:xfrm>
              <a:off x="1670290" y="5374734"/>
              <a:ext cx="9426077" cy="110656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/>
              <a:r>
                <a:rPr lang="zh-CN" altLang="en-US" sz="48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Click to edit the icon</a:t>
              </a:r>
              <a:endParaRPr lang="zh-CN" altLang="en-US" sz="4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5844" name="组合 4"/>
          <p:cNvGrpSpPr/>
          <p:nvPr/>
        </p:nvGrpSpPr>
        <p:grpSpPr>
          <a:xfrm>
            <a:off x="2166938" y="2954338"/>
            <a:ext cx="7975600" cy="2857500"/>
            <a:chOff x="483084" y="2885374"/>
            <a:chExt cx="8501575" cy="3046796"/>
          </a:xfrm>
        </p:grpSpPr>
        <p:pic>
          <p:nvPicPr>
            <p:cNvPr id="35845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3084" y="2885374"/>
              <a:ext cx="4147575" cy="304679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46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7084" y="2885374"/>
              <a:ext cx="4147575" cy="3046796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51"/>
          <p:cNvSpPr>
            <a:spLocks noChangeArrowheads="1"/>
          </p:cNvSpPr>
          <p:nvPr/>
        </p:nvSpPr>
        <p:spPr bwMode="auto">
          <a:xfrm>
            <a:off x="2166938" y="1193800"/>
            <a:ext cx="7975600" cy="1376363"/>
          </a:xfrm>
          <a:prstGeom prst="rect">
            <a:avLst/>
          </a:prstGeom>
          <a:solidFill>
            <a:srgbClr val="25538F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  <a:sym typeface="SimSun" panose="02010600030101010101" pitchFamily="2" charset="-122"/>
            </a:endParaRPr>
          </a:p>
        </p:txBody>
      </p:sp>
      <p:grpSp>
        <p:nvGrpSpPr>
          <p:cNvPr id="36866" name="组合 5"/>
          <p:cNvGrpSpPr/>
          <p:nvPr/>
        </p:nvGrpSpPr>
        <p:grpSpPr>
          <a:xfrm>
            <a:off x="2166938" y="2965450"/>
            <a:ext cx="7975600" cy="2873375"/>
            <a:chOff x="642425" y="2919664"/>
            <a:chExt cx="7976468" cy="2873006"/>
          </a:xfrm>
        </p:grpSpPr>
        <p:pic>
          <p:nvPicPr>
            <p:cNvPr id="3686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42425" y="2919664"/>
              <a:ext cx="5986975" cy="287300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686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83876" y="2919664"/>
              <a:ext cx="1835017" cy="2873006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6869" name="文本框 3"/>
          <p:cNvSpPr txBox="1"/>
          <p:nvPr/>
        </p:nvSpPr>
        <p:spPr>
          <a:xfrm>
            <a:off x="2779713" y="1466850"/>
            <a:ext cx="7069137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/>
            <a:r>
              <a:rPr lang="zh-CN" altLang="en-US" sz="4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Click to edit the icon</a:t>
            </a:r>
            <a:endParaRPr lang="zh-CN" altLang="en-US" sz="48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86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圆角矩形 4"/>
          <p:cNvSpPr/>
          <p:nvPr/>
        </p:nvSpPr>
        <p:spPr>
          <a:xfrm flipH="1">
            <a:off x="2628900" y="2695575"/>
            <a:ext cx="3681413" cy="2076450"/>
          </a:xfrm>
          <a:custGeom>
            <a:avLst/>
            <a:gdLst>
              <a:gd name="connsiteX0" fmla="*/ 0 w 6510528"/>
              <a:gd name="connsiteY0" fmla="*/ 288703 h 3048924"/>
              <a:gd name="connsiteX1" fmla="*/ 288703 w 6510528"/>
              <a:gd name="connsiteY1" fmla="*/ 0 h 3048924"/>
              <a:gd name="connsiteX2" fmla="*/ 6221825 w 6510528"/>
              <a:gd name="connsiteY2" fmla="*/ 0 h 3048924"/>
              <a:gd name="connsiteX3" fmla="*/ 6510528 w 6510528"/>
              <a:gd name="connsiteY3" fmla="*/ 288703 h 3048924"/>
              <a:gd name="connsiteX4" fmla="*/ 6510528 w 6510528"/>
              <a:gd name="connsiteY4" fmla="*/ 2760221 h 3048924"/>
              <a:gd name="connsiteX5" fmla="*/ 6221825 w 6510528"/>
              <a:gd name="connsiteY5" fmla="*/ 3048924 h 3048924"/>
              <a:gd name="connsiteX6" fmla="*/ 288703 w 6510528"/>
              <a:gd name="connsiteY6" fmla="*/ 3048924 h 3048924"/>
              <a:gd name="connsiteX7" fmla="*/ 0 w 6510528"/>
              <a:gd name="connsiteY7" fmla="*/ 2760221 h 3048924"/>
              <a:gd name="connsiteX8" fmla="*/ 0 w 6510528"/>
              <a:gd name="connsiteY8" fmla="*/ 288703 h 3048924"/>
              <a:gd name="connsiteX0-1" fmla="*/ 0 w 6510528"/>
              <a:gd name="connsiteY0-2" fmla="*/ 288703 h 3058068"/>
              <a:gd name="connsiteX1-3" fmla="*/ 288703 w 6510528"/>
              <a:gd name="connsiteY1-4" fmla="*/ 0 h 3058068"/>
              <a:gd name="connsiteX2-5" fmla="*/ 6221825 w 6510528"/>
              <a:gd name="connsiteY2-6" fmla="*/ 0 h 3058068"/>
              <a:gd name="connsiteX3-7" fmla="*/ 6510528 w 6510528"/>
              <a:gd name="connsiteY3-8" fmla="*/ 288703 h 3058068"/>
              <a:gd name="connsiteX4-9" fmla="*/ 6510528 w 6510528"/>
              <a:gd name="connsiteY4-10" fmla="*/ 2760221 h 3058068"/>
              <a:gd name="connsiteX5-11" fmla="*/ 6221825 w 6510528"/>
              <a:gd name="connsiteY5-12" fmla="*/ 3048924 h 3058068"/>
              <a:gd name="connsiteX6-13" fmla="*/ 1980343 w 6510528"/>
              <a:gd name="connsiteY6-14" fmla="*/ 3058068 h 3058068"/>
              <a:gd name="connsiteX7-15" fmla="*/ 0 w 6510528"/>
              <a:gd name="connsiteY7-16" fmla="*/ 2760221 h 3058068"/>
              <a:gd name="connsiteX8-17" fmla="*/ 0 w 6510528"/>
              <a:gd name="connsiteY8-18" fmla="*/ 288703 h 3058068"/>
              <a:gd name="connsiteX0-19" fmla="*/ 0 w 6510528"/>
              <a:gd name="connsiteY0-20" fmla="*/ 288703 h 3058132"/>
              <a:gd name="connsiteX1-21" fmla="*/ 288703 w 6510528"/>
              <a:gd name="connsiteY1-22" fmla="*/ 0 h 3058132"/>
              <a:gd name="connsiteX2-23" fmla="*/ 6221825 w 6510528"/>
              <a:gd name="connsiteY2-24" fmla="*/ 0 h 3058132"/>
              <a:gd name="connsiteX3-25" fmla="*/ 6510528 w 6510528"/>
              <a:gd name="connsiteY3-26" fmla="*/ 288703 h 3058132"/>
              <a:gd name="connsiteX4-27" fmla="*/ 6510528 w 6510528"/>
              <a:gd name="connsiteY4-28" fmla="*/ 2760221 h 3058132"/>
              <a:gd name="connsiteX5-29" fmla="*/ 6221825 w 6510528"/>
              <a:gd name="connsiteY5-30" fmla="*/ 3048924 h 3058132"/>
              <a:gd name="connsiteX6-31" fmla="*/ 1980343 w 6510528"/>
              <a:gd name="connsiteY6-32" fmla="*/ 3058068 h 3058132"/>
              <a:gd name="connsiteX7-33" fmla="*/ 1508760 w 6510528"/>
              <a:gd name="connsiteY7-34" fmla="*/ 2906525 h 3058132"/>
              <a:gd name="connsiteX8-35" fmla="*/ 0 w 6510528"/>
              <a:gd name="connsiteY8-36" fmla="*/ 288703 h 3058132"/>
              <a:gd name="connsiteX0-37" fmla="*/ 0 w 6473952"/>
              <a:gd name="connsiteY0-38" fmla="*/ 288703 h 3058132"/>
              <a:gd name="connsiteX1-39" fmla="*/ 252127 w 6473952"/>
              <a:gd name="connsiteY1-40" fmla="*/ 0 h 3058132"/>
              <a:gd name="connsiteX2-41" fmla="*/ 6185249 w 6473952"/>
              <a:gd name="connsiteY2-42" fmla="*/ 0 h 3058132"/>
              <a:gd name="connsiteX3-43" fmla="*/ 6473952 w 6473952"/>
              <a:gd name="connsiteY3-44" fmla="*/ 288703 h 3058132"/>
              <a:gd name="connsiteX4-45" fmla="*/ 6473952 w 6473952"/>
              <a:gd name="connsiteY4-46" fmla="*/ 2760221 h 3058132"/>
              <a:gd name="connsiteX5-47" fmla="*/ 6185249 w 6473952"/>
              <a:gd name="connsiteY5-48" fmla="*/ 3048924 h 3058132"/>
              <a:gd name="connsiteX6-49" fmla="*/ 1943767 w 6473952"/>
              <a:gd name="connsiteY6-50" fmla="*/ 3058068 h 3058132"/>
              <a:gd name="connsiteX7-51" fmla="*/ 1472184 w 6473952"/>
              <a:gd name="connsiteY7-52" fmla="*/ 2906525 h 3058132"/>
              <a:gd name="connsiteX8-53" fmla="*/ 0 w 6473952"/>
              <a:gd name="connsiteY8-54" fmla="*/ 288703 h 3058132"/>
              <a:gd name="connsiteX0-55" fmla="*/ 27758 w 6501710"/>
              <a:gd name="connsiteY0-56" fmla="*/ 288703 h 3058132"/>
              <a:gd name="connsiteX1-57" fmla="*/ 279885 w 6501710"/>
              <a:gd name="connsiteY1-58" fmla="*/ 0 h 3058132"/>
              <a:gd name="connsiteX2-59" fmla="*/ 6213007 w 6501710"/>
              <a:gd name="connsiteY2-60" fmla="*/ 0 h 3058132"/>
              <a:gd name="connsiteX3-61" fmla="*/ 6501710 w 6501710"/>
              <a:gd name="connsiteY3-62" fmla="*/ 288703 h 3058132"/>
              <a:gd name="connsiteX4-63" fmla="*/ 6501710 w 6501710"/>
              <a:gd name="connsiteY4-64" fmla="*/ 2760221 h 3058132"/>
              <a:gd name="connsiteX5-65" fmla="*/ 6213007 w 6501710"/>
              <a:gd name="connsiteY5-66" fmla="*/ 3048924 h 3058132"/>
              <a:gd name="connsiteX6-67" fmla="*/ 1971525 w 6501710"/>
              <a:gd name="connsiteY6-68" fmla="*/ 3058068 h 3058132"/>
              <a:gd name="connsiteX7-69" fmla="*/ 1499942 w 6501710"/>
              <a:gd name="connsiteY7-70" fmla="*/ 2906525 h 3058132"/>
              <a:gd name="connsiteX8-71" fmla="*/ 27758 w 6501710"/>
              <a:gd name="connsiteY8-72" fmla="*/ 288703 h 3058132"/>
              <a:gd name="connsiteX0-73" fmla="*/ 27758 w 6501710"/>
              <a:gd name="connsiteY0-74" fmla="*/ 288703 h 3058132"/>
              <a:gd name="connsiteX1-75" fmla="*/ 279885 w 6501710"/>
              <a:gd name="connsiteY1-76" fmla="*/ 0 h 3058132"/>
              <a:gd name="connsiteX2-77" fmla="*/ 6213007 w 6501710"/>
              <a:gd name="connsiteY2-78" fmla="*/ 0 h 3058132"/>
              <a:gd name="connsiteX3-79" fmla="*/ 6501710 w 6501710"/>
              <a:gd name="connsiteY3-80" fmla="*/ 288703 h 3058132"/>
              <a:gd name="connsiteX4-81" fmla="*/ 6501710 w 6501710"/>
              <a:gd name="connsiteY4-82" fmla="*/ 2760221 h 3058132"/>
              <a:gd name="connsiteX5-83" fmla="*/ 6213007 w 6501710"/>
              <a:gd name="connsiteY5-84" fmla="*/ 3048924 h 3058132"/>
              <a:gd name="connsiteX6-85" fmla="*/ 1971525 w 6501710"/>
              <a:gd name="connsiteY6-86" fmla="*/ 3058068 h 3058132"/>
              <a:gd name="connsiteX7-87" fmla="*/ 1472510 w 6501710"/>
              <a:gd name="connsiteY7-88" fmla="*/ 2906525 h 3058132"/>
              <a:gd name="connsiteX8-89" fmla="*/ 27758 w 6501710"/>
              <a:gd name="connsiteY8-90" fmla="*/ 288703 h 3058132"/>
              <a:gd name="connsiteX0-91" fmla="*/ 27758 w 6501710"/>
              <a:gd name="connsiteY0-92" fmla="*/ 288703 h 3058449"/>
              <a:gd name="connsiteX1-93" fmla="*/ 279885 w 6501710"/>
              <a:gd name="connsiteY1-94" fmla="*/ 0 h 3058449"/>
              <a:gd name="connsiteX2-95" fmla="*/ 6213007 w 6501710"/>
              <a:gd name="connsiteY2-96" fmla="*/ 0 h 3058449"/>
              <a:gd name="connsiteX3-97" fmla="*/ 6501710 w 6501710"/>
              <a:gd name="connsiteY3-98" fmla="*/ 288703 h 3058449"/>
              <a:gd name="connsiteX4-99" fmla="*/ 6501710 w 6501710"/>
              <a:gd name="connsiteY4-100" fmla="*/ 2760221 h 3058449"/>
              <a:gd name="connsiteX5-101" fmla="*/ 6213007 w 6501710"/>
              <a:gd name="connsiteY5-102" fmla="*/ 3048924 h 3058449"/>
              <a:gd name="connsiteX6-103" fmla="*/ 1971525 w 6501710"/>
              <a:gd name="connsiteY6-104" fmla="*/ 3058068 h 3058449"/>
              <a:gd name="connsiteX7-105" fmla="*/ 1472510 w 6501710"/>
              <a:gd name="connsiteY7-106" fmla="*/ 2906525 h 3058449"/>
              <a:gd name="connsiteX8-107" fmla="*/ 27758 w 6501710"/>
              <a:gd name="connsiteY8-108" fmla="*/ 288703 h 3058449"/>
              <a:gd name="connsiteX0-109" fmla="*/ 78771 w 6338274"/>
              <a:gd name="connsiteY0-110" fmla="*/ 663989 h 3058449"/>
              <a:gd name="connsiteX1-111" fmla="*/ 116449 w 6338274"/>
              <a:gd name="connsiteY1-112" fmla="*/ 0 h 3058449"/>
              <a:gd name="connsiteX2-113" fmla="*/ 6049571 w 6338274"/>
              <a:gd name="connsiteY2-114" fmla="*/ 0 h 3058449"/>
              <a:gd name="connsiteX3-115" fmla="*/ 6338274 w 6338274"/>
              <a:gd name="connsiteY3-116" fmla="*/ 288703 h 3058449"/>
              <a:gd name="connsiteX4-117" fmla="*/ 6338274 w 6338274"/>
              <a:gd name="connsiteY4-118" fmla="*/ 2760221 h 3058449"/>
              <a:gd name="connsiteX5-119" fmla="*/ 6049571 w 6338274"/>
              <a:gd name="connsiteY5-120" fmla="*/ 3048924 h 3058449"/>
              <a:gd name="connsiteX6-121" fmla="*/ 1808089 w 6338274"/>
              <a:gd name="connsiteY6-122" fmla="*/ 3058068 h 3058449"/>
              <a:gd name="connsiteX7-123" fmla="*/ 1309074 w 6338274"/>
              <a:gd name="connsiteY7-124" fmla="*/ 2906525 h 3058449"/>
              <a:gd name="connsiteX8-125" fmla="*/ 78771 w 6338274"/>
              <a:gd name="connsiteY8-126" fmla="*/ 663989 h 3058449"/>
              <a:gd name="connsiteX0-127" fmla="*/ 544069 w 6803572"/>
              <a:gd name="connsiteY0-128" fmla="*/ 699731 h 3094191"/>
              <a:gd name="connsiteX1-129" fmla="*/ 27754 w 6803572"/>
              <a:gd name="connsiteY1-130" fmla="*/ 0 h 3094191"/>
              <a:gd name="connsiteX2-131" fmla="*/ 6514869 w 6803572"/>
              <a:gd name="connsiteY2-132" fmla="*/ 35742 h 3094191"/>
              <a:gd name="connsiteX3-133" fmla="*/ 6803572 w 6803572"/>
              <a:gd name="connsiteY3-134" fmla="*/ 324445 h 3094191"/>
              <a:gd name="connsiteX4-135" fmla="*/ 6803572 w 6803572"/>
              <a:gd name="connsiteY4-136" fmla="*/ 2795963 h 3094191"/>
              <a:gd name="connsiteX5-137" fmla="*/ 6514869 w 6803572"/>
              <a:gd name="connsiteY5-138" fmla="*/ 3084666 h 3094191"/>
              <a:gd name="connsiteX6-139" fmla="*/ 2273387 w 6803572"/>
              <a:gd name="connsiteY6-140" fmla="*/ 3093810 h 3094191"/>
              <a:gd name="connsiteX7-141" fmla="*/ 1774372 w 6803572"/>
              <a:gd name="connsiteY7-142" fmla="*/ 2942267 h 3094191"/>
              <a:gd name="connsiteX8-143" fmla="*/ 544069 w 6803572"/>
              <a:gd name="connsiteY8-144" fmla="*/ 699731 h 3094191"/>
              <a:gd name="connsiteX0-145" fmla="*/ 22196 w 7121624"/>
              <a:gd name="connsiteY0-146" fmla="*/ 521023 h 3094191"/>
              <a:gd name="connsiteX1-147" fmla="*/ 345806 w 7121624"/>
              <a:gd name="connsiteY1-148" fmla="*/ 0 h 3094191"/>
              <a:gd name="connsiteX2-149" fmla="*/ 6832921 w 7121624"/>
              <a:gd name="connsiteY2-150" fmla="*/ 35742 h 3094191"/>
              <a:gd name="connsiteX3-151" fmla="*/ 7121624 w 7121624"/>
              <a:gd name="connsiteY3-152" fmla="*/ 324445 h 3094191"/>
              <a:gd name="connsiteX4-153" fmla="*/ 7121624 w 7121624"/>
              <a:gd name="connsiteY4-154" fmla="*/ 2795963 h 3094191"/>
              <a:gd name="connsiteX5-155" fmla="*/ 6832921 w 7121624"/>
              <a:gd name="connsiteY5-156" fmla="*/ 3084666 h 3094191"/>
              <a:gd name="connsiteX6-157" fmla="*/ 2591439 w 7121624"/>
              <a:gd name="connsiteY6-158" fmla="*/ 3093810 h 3094191"/>
              <a:gd name="connsiteX7-159" fmla="*/ 2092424 w 7121624"/>
              <a:gd name="connsiteY7-160" fmla="*/ 2942267 h 3094191"/>
              <a:gd name="connsiteX8-161" fmla="*/ 22196 w 7121624"/>
              <a:gd name="connsiteY8-162" fmla="*/ 521023 h 3094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7121624" h="3094191">
                <a:moveTo>
                  <a:pt x="22196" y="521023"/>
                </a:moveTo>
                <a:cubicBezTo>
                  <a:pt x="-78388" y="270137"/>
                  <a:pt x="186360" y="0"/>
                  <a:pt x="345806" y="0"/>
                </a:cubicBezTo>
                <a:lnTo>
                  <a:pt x="6832921" y="35742"/>
                </a:lnTo>
                <a:cubicBezTo>
                  <a:pt x="6992367" y="35742"/>
                  <a:pt x="7121624" y="164999"/>
                  <a:pt x="7121624" y="324445"/>
                </a:cubicBezTo>
                <a:lnTo>
                  <a:pt x="7121624" y="2795963"/>
                </a:lnTo>
                <a:cubicBezTo>
                  <a:pt x="7121624" y="2955409"/>
                  <a:pt x="6992367" y="3084666"/>
                  <a:pt x="6832921" y="3084666"/>
                </a:cubicBezTo>
                <a:lnTo>
                  <a:pt x="2591439" y="3093810"/>
                </a:lnTo>
                <a:cubicBezTo>
                  <a:pt x="2431993" y="3093810"/>
                  <a:pt x="2172434" y="3109333"/>
                  <a:pt x="2092424" y="2942267"/>
                </a:cubicBezTo>
                <a:lnTo>
                  <a:pt x="22196" y="5210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 flipH="1">
            <a:off x="1524000" y="2312988"/>
            <a:ext cx="4786313" cy="2528888"/>
          </a:xfrm>
          <a:custGeom>
            <a:avLst/>
            <a:gdLst>
              <a:gd name="connsiteX0" fmla="*/ 279885 w 6029270"/>
              <a:gd name="connsiteY0" fmla="*/ 0 h 3058449"/>
              <a:gd name="connsiteX1" fmla="*/ 6029270 w 6029270"/>
              <a:gd name="connsiteY1" fmla="*/ 0 h 3058449"/>
              <a:gd name="connsiteX2" fmla="*/ 6029270 w 6029270"/>
              <a:gd name="connsiteY2" fmla="*/ 3049320 h 3058449"/>
              <a:gd name="connsiteX3" fmla="*/ 1971525 w 6029270"/>
              <a:gd name="connsiteY3" fmla="*/ 3058068 h 3058449"/>
              <a:gd name="connsiteX4" fmla="*/ 1472510 w 6029270"/>
              <a:gd name="connsiteY4" fmla="*/ 2906525 h 3058449"/>
              <a:gd name="connsiteX5" fmla="*/ 27758 w 6029270"/>
              <a:gd name="connsiteY5" fmla="*/ 288703 h 3058449"/>
              <a:gd name="connsiteX6" fmla="*/ 279885 w 6029270"/>
              <a:gd name="connsiteY6" fmla="*/ 0 h 3058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9270" h="3058449">
                <a:moveTo>
                  <a:pt x="279885" y="0"/>
                </a:moveTo>
                <a:lnTo>
                  <a:pt x="6029270" y="0"/>
                </a:lnTo>
                <a:lnTo>
                  <a:pt x="6029270" y="3049320"/>
                </a:lnTo>
                <a:lnTo>
                  <a:pt x="1971525" y="3058068"/>
                </a:lnTo>
                <a:cubicBezTo>
                  <a:pt x="1812079" y="3058068"/>
                  <a:pt x="1552520" y="3073591"/>
                  <a:pt x="1472510" y="2906525"/>
                </a:cubicBezTo>
                <a:lnTo>
                  <a:pt x="27758" y="288703"/>
                </a:lnTo>
                <a:cubicBezTo>
                  <a:pt x="-72826" y="37817"/>
                  <a:pt x="120439" y="0"/>
                  <a:pt x="2798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1736725" y="3213100"/>
            <a:ext cx="784225" cy="733425"/>
          </a:xfrm>
          <a:custGeom>
            <a:avLst/>
            <a:gdLst>
              <a:gd name="T0" fmla="*/ 615 w 895"/>
              <a:gd name="T1" fmla="*/ 538 h 836"/>
              <a:gd name="T2" fmla="*/ 847 w 895"/>
              <a:gd name="T3" fmla="*/ 453 h 836"/>
              <a:gd name="T4" fmla="*/ 623 w 895"/>
              <a:gd name="T5" fmla="*/ 785 h 836"/>
              <a:gd name="T6" fmla="*/ 546 w 895"/>
              <a:gd name="T7" fmla="*/ 628 h 836"/>
              <a:gd name="T8" fmla="*/ 623 w 895"/>
              <a:gd name="T9" fmla="*/ 785 h 836"/>
              <a:gd name="T10" fmla="*/ 224 w 895"/>
              <a:gd name="T11" fmla="*/ 757 h 836"/>
              <a:gd name="T12" fmla="*/ 321 w 895"/>
              <a:gd name="T13" fmla="*/ 612 h 836"/>
              <a:gd name="T14" fmla="*/ 395 w 895"/>
              <a:gd name="T15" fmla="*/ 711 h 836"/>
              <a:gd name="T16" fmla="*/ 48 w 895"/>
              <a:gd name="T17" fmla="*/ 397 h 836"/>
              <a:gd name="T18" fmla="*/ 190 w 895"/>
              <a:gd name="T19" fmla="*/ 291 h 836"/>
              <a:gd name="T20" fmla="*/ 284 w 895"/>
              <a:gd name="T21" fmla="*/ 526 h 836"/>
              <a:gd name="T22" fmla="*/ 306 w 895"/>
              <a:gd name="T23" fmla="*/ 494 h 836"/>
              <a:gd name="T24" fmla="*/ 458 w 895"/>
              <a:gd name="T25" fmla="*/ 268 h 836"/>
              <a:gd name="T26" fmla="*/ 589 w 895"/>
              <a:gd name="T27" fmla="*/ 356 h 836"/>
              <a:gd name="T28" fmla="*/ 578 w 895"/>
              <a:gd name="T29" fmla="*/ 513 h 836"/>
              <a:gd name="T30" fmla="*/ 515 w 895"/>
              <a:gd name="T31" fmla="*/ 597 h 836"/>
              <a:gd name="T32" fmla="*/ 381 w 895"/>
              <a:gd name="T33" fmla="*/ 621 h 836"/>
              <a:gd name="T34" fmla="*/ 457 w 895"/>
              <a:gd name="T35" fmla="*/ 606 h 836"/>
              <a:gd name="T36" fmla="*/ 345 w 895"/>
              <a:gd name="T37" fmla="*/ 572 h 836"/>
              <a:gd name="T38" fmla="*/ 224 w 895"/>
              <a:gd name="T39" fmla="*/ 211 h 836"/>
              <a:gd name="T40" fmla="*/ 416 w 895"/>
              <a:gd name="T41" fmla="*/ 117 h 836"/>
              <a:gd name="T42" fmla="*/ 461 w 895"/>
              <a:gd name="T43" fmla="*/ 224 h 836"/>
              <a:gd name="T44" fmla="*/ 224 w 895"/>
              <a:gd name="T45" fmla="*/ 211 h 836"/>
              <a:gd name="T46" fmla="*/ 734 w 895"/>
              <a:gd name="T47" fmla="*/ 285 h 836"/>
              <a:gd name="T48" fmla="*/ 696 w 895"/>
              <a:gd name="T49" fmla="*/ 56 h 836"/>
              <a:gd name="T50" fmla="*/ 512 w 895"/>
              <a:gd name="T51" fmla="*/ 103 h 836"/>
              <a:gd name="T52" fmla="*/ 671 w 895"/>
              <a:gd name="T53" fmla="*/ 93 h 836"/>
              <a:gd name="T54" fmla="*/ 651 w 895"/>
              <a:gd name="T55" fmla="*/ 385 h 836"/>
              <a:gd name="T56" fmla="*/ 604 w 895"/>
              <a:gd name="T57" fmla="*/ 289 h 836"/>
              <a:gd name="T58" fmla="*/ 653 w 895"/>
              <a:gd name="T59" fmla="*/ 279 h 836"/>
              <a:gd name="T60" fmla="*/ 573 w 895"/>
              <a:gd name="T61" fmla="*/ 238 h 836"/>
              <a:gd name="T62" fmla="*/ 252 w 895"/>
              <a:gd name="T63" fmla="*/ 25 h 836"/>
              <a:gd name="T64" fmla="*/ 183 w 895"/>
              <a:gd name="T65" fmla="*/ 247 h 836"/>
              <a:gd name="T66" fmla="*/ 4 w 895"/>
              <a:gd name="T67" fmla="*/ 394 h 836"/>
              <a:gd name="T68" fmla="*/ 161 w 895"/>
              <a:gd name="T69" fmla="*/ 565 h 836"/>
              <a:gd name="T70" fmla="*/ 252 w 895"/>
              <a:gd name="T71" fmla="*/ 812 h 836"/>
              <a:gd name="T72" fmla="*/ 425 w 895"/>
              <a:gd name="T73" fmla="*/ 743 h 836"/>
              <a:gd name="T74" fmla="*/ 642 w 895"/>
              <a:gd name="T75" fmla="*/ 825 h 836"/>
              <a:gd name="T76" fmla="*/ 891 w 895"/>
              <a:gd name="T77" fmla="*/ 456 h 836"/>
              <a:gd name="T78" fmla="*/ 551 w 895"/>
              <a:gd name="T79" fmla="*/ 432 h 836"/>
              <a:gd name="T80" fmla="*/ 344 w 895"/>
              <a:gd name="T81" fmla="*/ 418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95" h="836">
                <a:moveTo>
                  <a:pt x="584" y="581"/>
                </a:moveTo>
                <a:cubicBezTo>
                  <a:pt x="594" y="567"/>
                  <a:pt x="605" y="553"/>
                  <a:pt x="615" y="538"/>
                </a:cubicBezTo>
                <a:cubicBezTo>
                  <a:pt x="662" y="468"/>
                  <a:pt x="698" y="396"/>
                  <a:pt x="721" y="327"/>
                </a:cubicBezTo>
                <a:cubicBezTo>
                  <a:pt x="803" y="364"/>
                  <a:pt x="850" y="410"/>
                  <a:pt x="847" y="453"/>
                </a:cubicBezTo>
                <a:cubicBezTo>
                  <a:pt x="842" y="515"/>
                  <a:pt x="733" y="567"/>
                  <a:pt x="584" y="581"/>
                </a:cubicBezTo>
                <a:close/>
                <a:moveTo>
                  <a:pt x="623" y="785"/>
                </a:moveTo>
                <a:cubicBezTo>
                  <a:pt x="583" y="805"/>
                  <a:pt x="523" y="777"/>
                  <a:pt x="460" y="716"/>
                </a:cubicBezTo>
                <a:cubicBezTo>
                  <a:pt x="489" y="690"/>
                  <a:pt x="518" y="661"/>
                  <a:pt x="546" y="628"/>
                </a:cubicBezTo>
                <a:cubicBezTo>
                  <a:pt x="590" y="626"/>
                  <a:pt x="631" y="621"/>
                  <a:pt x="668" y="614"/>
                </a:cubicBezTo>
                <a:cubicBezTo>
                  <a:pt x="678" y="703"/>
                  <a:pt x="661" y="766"/>
                  <a:pt x="623" y="785"/>
                </a:cubicBezTo>
                <a:close/>
                <a:moveTo>
                  <a:pt x="374" y="726"/>
                </a:moveTo>
                <a:cubicBezTo>
                  <a:pt x="310" y="767"/>
                  <a:pt x="255" y="779"/>
                  <a:pt x="224" y="757"/>
                </a:cubicBezTo>
                <a:cubicBezTo>
                  <a:pt x="189" y="734"/>
                  <a:pt x="181" y="667"/>
                  <a:pt x="202" y="581"/>
                </a:cubicBezTo>
                <a:cubicBezTo>
                  <a:pt x="239" y="594"/>
                  <a:pt x="279" y="605"/>
                  <a:pt x="321" y="612"/>
                </a:cubicBezTo>
                <a:cubicBezTo>
                  <a:pt x="322" y="613"/>
                  <a:pt x="322" y="614"/>
                  <a:pt x="323" y="615"/>
                </a:cubicBezTo>
                <a:cubicBezTo>
                  <a:pt x="346" y="651"/>
                  <a:pt x="370" y="683"/>
                  <a:pt x="395" y="711"/>
                </a:cubicBezTo>
                <a:cubicBezTo>
                  <a:pt x="388" y="716"/>
                  <a:pt x="381" y="721"/>
                  <a:pt x="374" y="726"/>
                </a:cubicBezTo>
                <a:close/>
                <a:moveTo>
                  <a:pt x="48" y="397"/>
                </a:moveTo>
                <a:cubicBezTo>
                  <a:pt x="51" y="359"/>
                  <a:pt x="93" y="323"/>
                  <a:pt x="165" y="298"/>
                </a:cubicBezTo>
                <a:cubicBezTo>
                  <a:pt x="173" y="296"/>
                  <a:pt x="181" y="293"/>
                  <a:pt x="190" y="291"/>
                </a:cubicBezTo>
                <a:cubicBezTo>
                  <a:pt x="203" y="362"/>
                  <a:pt x="229" y="438"/>
                  <a:pt x="266" y="514"/>
                </a:cubicBezTo>
                <a:cubicBezTo>
                  <a:pt x="270" y="521"/>
                  <a:pt x="277" y="526"/>
                  <a:pt x="284" y="526"/>
                </a:cubicBezTo>
                <a:cubicBezTo>
                  <a:pt x="288" y="526"/>
                  <a:pt x="292" y="526"/>
                  <a:pt x="296" y="524"/>
                </a:cubicBezTo>
                <a:cubicBezTo>
                  <a:pt x="307" y="518"/>
                  <a:pt x="311" y="505"/>
                  <a:pt x="306" y="494"/>
                </a:cubicBezTo>
                <a:cubicBezTo>
                  <a:pt x="270" y="421"/>
                  <a:pt x="245" y="348"/>
                  <a:pt x="233" y="280"/>
                </a:cubicBezTo>
                <a:cubicBezTo>
                  <a:pt x="300" y="267"/>
                  <a:pt x="377" y="262"/>
                  <a:pt x="458" y="268"/>
                </a:cubicBezTo>
                <a:cubicBezTo>
                  <a:pt x="488" y="270"/>
                  <a:pt x="518" y="273"/>
                  <a:pt x="546" y="278"/>
                </a:cubicBezTo>
                <a:cubicBezTo>
                  <a:pt x="561" y="303"/>
                  <a:pt x="576" y="329"/>
                  <a:pt x="589" y="356"/>
                </a:cubicBezTo>
                <a:cubicBezTo>
                  <a:pt x="602" y="383"/>
                  <a:pt x="614" y="410"/>
                  <a:pt x="624" y="437"/>
                </a:cubicBezTo>
                <a:cubicBezTo>
                  <a:pt x="610" y="463"/>
                  <a:pt x="595" y="488"/>
                  <a:pt x="578" y="513"/>
                </a:cubicBezTo>
                <a:cubicBezTo>
                  <a:pt x="560" y="540"/>
                  <a:pt x="541" y="565"/>
                  <a:pt x="522" y="588"/>
                </a:cubicBezTo>
                <a:cubicBezTo>
                  <a:pt x="519" y="591"/>
                  <a:pt x="517" y="593"/>
                  <a:pt x="515" y="597"/>
                </a:cubicBezTo>
                <a:cubicBezTo>
                  <a:pt x="487" y="629"/>
                  <a:pt x="459" y="659"/>
                  <a:pt x="430" y="684"/>
                </a:cubicBezTo>
                <a:cubicBezTo>
                  <a:pt x="413" y="665"/>
                  <a:pt x="397" y="644"/>
                  <a:pt x="381" y="621"/>
                </a:cubicBezTo>
                <a:cubicBezTo>
                  <a:pt x="398" y="624"/>
                  <a:pt x="415" y="625"/>
                  <a:pt x="433" y="626"/>
                </a:cubicBezTo>
                <a:cubicBezTo>
                  <a:pt x="445" y="627"/>
                  <a:pt x="456" y="618"/>
                  <a:pt x="457" y="606"/>
                </a:cubicBezTo>
                <a:cubicBezTo>
                  <a:pt x="458" y="594"/>
                  <a:pt x="449" y="583"/>
                  <a:pt x="437" y="582"/>
                </a:cubicBezTo>
                <a:cubicBezTo>
                  <a:pt x="405" y="580"/>
                  <a:pt x="375" y="577"/>
                  <a:pt x="345" y="572"/>
                </a:cubicBezTo>
                <a:cubicBezTo>
                  <a:pt x="171" y="543"/>
                  <a:pt x="43" y="468"/>
                  <a:pt x="48" y="397"/>
                </a:cubicBezTo>
                <a:close/>
                <a:moveTo>
                  <a:pt x="224" y="211"/>
                </a:moveTo>
                <a:cubicBezTo>
                  <a:pt x="220" y="135"/>
                  <a:pt x="237" y="82"/>
                  <a:pt x="272" y="65"/>
                </a:cubicBezTo>
                <a:cubicBezTo>
                  <a:pt x="306" y="48"/>
                  <a:pt x="358" y="67"/>
                  <a:pt x="416" y="117"/>
                </a:cubicBezTo>
                <a:cubicBezTo>
                  <a:pt x="450" y="147"/>
                  <a:pt x="483" y="185"/>
                  <a:pt x="514" y="229"/>
                </a:cubicBezTo>
                <a:cubicBezTo>
                  <a:pt x="497" y="227"/>
                  <a:pt x="479" y="225"/>
                  <a:pt x="461" y="224"/>
                </a:cubicBezTo>
                <a:cubicBezTo>
                  <a:pt x="378" y="218"/>
                  <a:pt x="297" y="222"/>
                  <a:pt x="226" y="237"/>
                </a:cubicBezTo>
                <a:cubicBezTo>
                  <a:pt x="225" y="228"/>
                  <a:pt x="224" y="219"/>
                  <a:pt x="224" y="211"/>
                </a:cubicBezTo>
                <a:close/>
                <a:moveTo>
                  <a:pt x="891" y="456"/>
                </a:moveTo>
                <a:cubicBezTo>
                  <a:pt x="895" y="392"/>
                  <a:pt x="838" y="330"/>
                  <a:pt x="734" y="285"/>
                </a:cubicBezTo>
                <a:cubicBezTo>
                  <a:pt x="737" y="274"/>
                  <a:pt x="739" y="263"/>
                  <a:pt x="741" y="252"/>
                </a:cubicBezTo>
                <a:cubicBezTo>
                  <a:pt x="759" y="158"/>
                  <a:pt x="743" y="88"/>
                  <a:pt x="696" y="56"/>
                </a:cubicBezTo>
                <a:cubicBezTo>
                  <a:pt x="653" y="27"/>
                  <a:pt x="591" y="33"/>
                  <a:pt x="521" y="73"/>
                </a:cubicBezTo>
                <a:cubicBezTo>
                  <a:pt x="510" y="79"/>
                  <a:pt x="506" y="92"/>
                  <a:pt x="512" y="103"/>
                </a:cubicBezTo>
                <a:cubicBezTo>
                  <a:pt x="518" y="114"/>
                  <a:pt x="532" y="117"/>
                  <a:pt x="542" y="111"/>
                </a:cubicBezTo>
                <a:cubicBezTo>
                  <a:pt x="597" y="80"/>
                  <a:pt x="643" y="74"/>
                  <a:pt x="671" y="93"/>
                </a:cubicBezTo>
                <a:cubicBezTo>
                  <a:pt x="703" y="114"/>
                  <a:pt x="712" y="169"/>
                  <a:pt x="698" y="244"/>
                </a:cubicBezTo>
                <a:cubicBezTo>
                  <a:pt x="689" y="288"/>
                  <a:pt x="673" y="336"/>
                  <a:pt x="651" y="385"/>
                </a:cubicBezTo>
                <a:cubicBezTo>
                  <a:pt x="644" y="369"/>
                  <a:pt x="636" y="352"/>
                  <a:pt x="629" y="336"/>
                </a:cubicBezTo>
                <a:cubicBezTo>
                  <a:pt x="621" y="320"/>
                  <a:pt x="612" y="305"/>
                  <a:pt x="604" y="289"/>
                </a:cubicBezTo>
                <a:cubicBezTo>
                  <a:pt x="611" y="291"/>
                  <a:pt x="619" y="293"/>
                  <a:pt x="626" y="295"/>
                </a:cubicBezTo>
                <a:cubicBezTo>
                  <a:pt x="638" y="298"/>
                  <a:pt x="650" y="291"/>
                  <a:pt x="653" y="279"/>
                </a:cubicBezTo>
                <a:cubicBezTo>
                  <a:pt x="657" y="267"/>
                  <a:pt x="649" y="255"/>
                  <a:pt x="638" y="252"/>
                </a:cubicBezTo>
                <a:cubicBezTo>
                  <a:pt x="617" y="247"/>
                  <a:pt x="595" y="242"/>
                  <a:pt x="573" y="238"/>
                </a:cubicBezTo>
                <a:cubicBezTo>
                  <a:pt x="534" y="176"/>
                  <a:pt x="490" y="123"/>
                  <a:pt x="445" y="84"/>
                </a:cubicBezTo>
                <a:cubicBezTo>
                  <a:pt x="372" y="21"/>
                  <a:pt x="304" y="0"/>
                  <a:pt x="252" y="25"/>
                </a:cubicBezTo>
                <a:cubicBezTo>
                  <a:pt x="201" y="51"/>
                  <a:pt x="175" y="117"/>
                  <a:pt x="180" y="213"/>
                </a:cubicBezTo>
                <a:cubicBezTo>
                  <a:pt x="181" y="224"/>
                  <a:pt x="182" y="235"/>
                  <a:pt x="183" y="247"/>
                </a:cubicBezTo>
                <a:cubicBezTo>
                  <a:pt x="172" y="250"/>
                  <a:pt x="161" y="253"/>
                  <a:pt x="151" y="257"/>
                </a:cubicBezTo>
                <a:cubicBezTo>
                  <a:pt x="60" y="288"/>
                  <a:pt x="8" y="337"/>
                  <a:pt x="4" y="394"/>
                </a:cubicBezTo>
                <a:cubicBezTo>
                  <a:pt x="0" y="445"/>
                  <a:pt x="34" y="493"/>
                  <a:pt x="100" y="534"/>
                </a:cubicBezTo>
                <a:cubicBezTo>
                  <a:pt x="118" y="545"/>
                  <a:pt x="138" y="556"/>
                  <a:pt x="161" y="565"/>
                </a:cubicBezTo>
                <a:cubicBezTo>
                  <a:pt x="132" y="675"/>
                  <a:pt x="146" y="758"/>
                  <a:pt x="199" y="794"/>
                </a:cubicBezTo>
                <a:cubicBezTo>
                  <a:pt x="214" y="805"/>
                  <a:pt x="232" y="810"/>
                  <a:pt x="252" y="812"/>
                </a:cubicBezTo>
                <a:cubicBezTo>
                  <a:pt x="294" y="815"/>
                  <a:pt x="343" y="798"/>
                  <a:pt x="398" y="763"/>
                </a:cubicBezTo>
                <a:cubicBezTo>
                  <a:pt x="407" y="757"/>
                  <a:pt x="416" y="750"/>
                  <a:pt x="425" y="743"/>
                </a:cubicBezTo>
                <a:cubicBezTo>
                  <a:pt x="482" y="799"/>
                  <a:pt x="539" y="832"/>
                  <a:pt x="588" y="835"/>
                </a:cubicBezTo>
                <a:cubicBezTo>
                  <a:pt x="607" y="836"/>
                  <a:pt x="626" y="833"/>
                  <a:pt x="642" y="825"/>
                </a:cubicBezTo>
                <a:cubicBezTo>
                  <a:pt x="700" y="797"/>
                  <a:pt x="725" y="716"/>
                  <a:pt x="712" y="604"/>
                </a:cubicBezTo>
                <a:cubicBezTo>
                  <a:pt x="819" y="574"/>
                  <a:pt x="886" y="521"/>
                  <a:pt x="891" y="456"/>
                </a:cubicBezTo>
                <a:close/>
                <a:moveTo>
                  <a:pt x="440" y="529"/>
                </a:moveTo>
                <a:cubicBezTo>
                  <a:pt x="497" y="533"/>
                  <a:pt x="547" y="489"/>
                  <a:pt x="551" y="432"/>
                </a:cubicBezTo>
                <a:cubicBezTo>
                  <a:pt x="555" y="375"/>
                  <a:pt x="512" y="325"/>
                  <a:pt x="455" y="321"/>
                </a:cubicBezTo>
                <a:cubicBezTo>
                  <a:pt x="397" y="317"/>
                  <a:pt x="348" y="361"/>
                  <a:pt x="344" y="418"/>
                </a:cubicBezTo>
                <a:cubicBezTo>
                  <a:pt x="340" y="475"/>
                  <a:pt x="383" y="525"/>
                  <a:pt x="440" y="529"/>
                </a:cubicBezTo>
                <a:close/>
              </a:path>
            </a:pathLst>
          </a:custGeom>
          <a:solidFill>
            <a:srgbClr val="1B3862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1B386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697163" y="3175000"/>
            <a:ext cx="0" cy="790575"/>
          </a:xfrm>
          <a:prstGeom prst="line">
            <a:avLst/>
          </a:prstGeom>
          <a:ln>
            <a:solidFill>
              <a:srgbClr val="1B38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0" name="文本框 12"/>
          <p:cNvSpPr txBox="1"/>
          <p:nvPr/>
        </p:nvSpPr>
        <p:spPr>
          <a:xfrm>
            <a:off x="2828925" y="3370263"/>
            <a:ext cx="243840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000" b="1" dirty="0">
                <a:solidFill>
                  <a:srgbClr val="1B38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en-US" altLang="zh-CN" sz="2000" b="1" dirty="0">
              <a:solidFill>
                <a:srgbClr val="1B386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51"/>
          <p:cNvSpPr>
            <a:spLocks noChangeArrowheads="1"/>
          </p:cNvSpPr>
          <p:nvPr/>
        </p:nvSpPr>
        <p:spPr bwMode="auto">
          <a:xfrm>
            <a:off x="2166938" y="1193800"/>
            <a:ext cx="7975600" cy="1376363"/>
          </a:xfrm>
          <a:prstGeom prst="rect">
            <a:avLst/>
          </a:prstGeom>
          <a:solidFill>
            <a:srgbClr val="4F79BD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  <a:sym typeface="SimSun" panose="02010600030101010101" pitchFamily="2" charset="-122"/>
            </a:endParaRPr>
          </a:p>
        </p:txBody>
      </p:sp>
      <p:grpSp>
        <p:nvGrpSpPr>
          <p:cNvPr id="37890" name="组合 30"/>
          <p:cNvGrpSpPr/>
          <p:nvPr/>
        </p:nvGrpSpPr>
        <p:grpSpPr>
          <a:xfrm>
            <a:off x="2127250" y="2859088"/>
            <a:ext cx="7975600" cy="2865437"/>
            <a:chOff x="602520" y="2858898"/>
            <a:chExt cx="7976469" cy="2865053"/>
          </a:xfrm>
        </p:grpSpPr>
        <p:pic>
          <p:nvPicPr>
            <p:cNvPr id="37891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02520" y="2858898"/>
              <a:ext cx="812746" cy="132441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892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3913" y="2867587"/>
              <a:ext cx="396506" cy="137282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893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9095" y="2909370"/>
              <a:ext cx="444641" cy="13456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894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2675" y="2919114"/>
              <a:ext cx="870455" cy="133588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895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8033" y="2887908"/>
              <a:ext cx="571619" cy="136708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896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43250" y="2898733"/>
              <a:ext cx="725522" cy="13456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897" name="图片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9708" y="3179784"/>
              <a:ext cx="1081793" cy="97563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898" name="图片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3326" y="3178372"/>
              <a:ext cx="883656" cy="100494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899" name="图片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50631" y="3236628"/>
              <a:ext cx="1428357" cy="92513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900" name="图片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2521" y="4319975"/>
              <a:ext cx="655415" cy="655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901" name="图片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24498" y="5065348"/>
              <a:ext cx="655415" cy="655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902" name="图片 1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74036" y="5065348"/>
              <a:ext cx="655415" cy="655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903" name="图片 1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71474" y="5065348"/>
              <a:ext cx="655415" cy="655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904" name="图片 1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52058" y="4319975"/>
              <a:ext cx="655415" cy="655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905" name="图片 1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23574" y="4319975"/>
              <a:ext cx="655415" cy="655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906" name="图片 2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874036" y="4319975"/>
              <a:ext cx="655415" cy="655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907" name="图片 2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824499" y="4319975"/>
              <a:ext cx="655415" cy="655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908" name="图片 2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774962" y="4319975"/>
              <a:ext cx="655415" cy="655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909" name="图片 2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725425" y="4319975"/>
              <a:ext cx="655415" cy="655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910" name="图片 2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704561" y="4319974"/>
              <a:ext cx="626741" cy="62674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911" name="图片 25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48827" y="5065348"/>
              <a:ext cx="658126" cy="65860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912" name="图片 26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02520" y="5065348"/>
              <a:ext cx="644650" cy="65541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913" name="图片 27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698949" y="5065348"/>
              <a:ext cx="644650" cy="64465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914" name="图片 28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923573" y="5065348"/>
              <a:ext cx="655415" cy="655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7915" name="图片 29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704561" y="5065348"/>
              <a:ext cx="626741" cy="64465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7916" name="文本框 3"/>
          <p:cNvSpPr txBox="1"/>
          <p:nvPr/>
        </p:nvSpPr>
        <p:spPr>
          <a:xfrm>
            <a:off x="2779713" y="1466850"/>
            <a:ext cx="7069137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/>
            <a:r>
              <a:rPr lang="zh-CN" altLang="en-US" sz="4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Click to edit the icon</a:t>
            </a:r>
            <a:endParaRPr lang="zh-CN" altLang="en-US" sz="48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51"/>
          <p:cNvSpPr>
            <a:spLocks noChangeArrowheads="1"/>
          </p:cNvSpPr>
          <p:nvPr/>
        </p:nvSpPr>
        <p:spPr bwMode="auto">
          <a:xfrm>
            <a:off x="2166938" y="1193800"/>
            <a:ext cx="7975600" cy="1376363"/>
          </a:xfrm>
          <a:prstGeom prst="rect">
            <a:avLst/>
          </a:prstGeom>
          <a:solidFill>
            <a:srgbClr val="767D83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  <a:sym typeface="SimSun" panose="02010600030101010101" pitchFamily="2" charset="-122"/>
            </a:endParaRPr>
          </a:p>
        </p:txBody>
      </p:sp>
      <p:grpSp>
        <p:nvGrpSpPr>
          <p:cNvPr id="38914" name="组合 37"/>
          <p:cNvGrpSpPr/>
          <p:nvPr/>
        </p:nvGrpSpPr>
        <p:grpSpPr>
          <a:xfrm>
            <a:off x="2051050" y="2792413"/>
            <a:ext cx="7989888" cy="2905125"/>
            <a:chOff x="526429" y="2792723"/>
            <a:chExt cx="7990837" cy="2905035"/>
          </a:xfrm>
        </p:grpSpPr>
        <p:pic>
          <p:nvPicPr>
            <p:cNvPr id="38915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86330" y="5066822"/>
              <a:ext cx="630936" cy="63093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16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5973" y="4290762"/>
              <a:ext cx="576924" cy="57692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17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825" y="5066822"/>
              <a:ext cx="630936" cy="63093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18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3520" y="4290762"/>
              <a:ext cx="648631" cy="64863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19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5744" y="5066822"/>
              <a:ext cx="630936" cy="63093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20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7641" y="4290762"/>
              <a:ext cx="579746" cy="57974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21" name="图片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6048" y="5066822"/>
              <a:ext cx="630936" cy="63093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22" name="图片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5587" y="4290762"/>
              <a:ext cx="681998" cy="68199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23" name="图片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69580" y="5066822"/>
              <a:ext cx="630936" cy="63093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24" name="图片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90530" y="4290762"/>
              <a:ext cx="630936" cy="63093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25" name="图片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78921" y="5066823"/>
              <a:ext cx="563596" cy="56359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26" name="图片 1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63069" y="4290762"/>
              <a:ext cx="630936" cy="63093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27" name="图片 1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91037" y="5066822"/>
              <a:ext cx="630936" cy="63093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28" name="图片 1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07305" y="4290762"/>
              <a:ext cx="630936" cy="63093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29" name="图片 1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49338" y="5066822"/>
              <a:ext cx="630936" cy="63093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30" name="图片 2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54800" y="4290762"/>
              <a:ext cx="630936" cy="63093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31" name="图片 2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26429" y="2792724"/>
              <a:ext cx="655415" cy="655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32" name="图片 2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748406" y="3538097"/>
              <a:ext cx="655415" cy="655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33" name="图片 2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797944" y="3538097"/>
              <a:ext cx="655415" cy="655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34" name="图片 2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695382" y="3538097"/>
              <a:ext cx="655415" cy="655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35" name="图片 25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75967" y="2792724"/>
              <a:ext cx="655415" cy="655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36" name="图片 26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847482" y="2792724"/>
              <a:ext cx="655415" cy="655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37" name="图片 27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797945" y="2792724"/>
              <a:ext cx="655415" cy="655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38" name="图片 28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748408" y="2792724"/>
              <a:ext cx="655415" cy="655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39" name="图片 29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698871" y="2792724"/>
              <a:ext cx="655415" cy="655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40" name="图片 30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649333" y="2792724"/>
              <a:ext cx="655415" cy="655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41" name="图片 31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628470" y="2792723"/>
              <a:ext cx="626741" cy="62674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42" name="图片 32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572735" y="3538097"/>
              <a:ext cx="658126" cy="65860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43" name="图片 33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26429" y="3538097"/>
              <a:ext cx="644650" cy="65541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44" name="图片 34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622858" y="3538097"/>
              <a:ext cx="644650" cy="64465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45" name="图片 35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7847482" y="3538097"/>
              <a:ext cx="655415" cy="6554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8946" name="图片 36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2628470" y="3538097"/>
              <a:ext cx="626741" cy="64465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8947" name="文本框 3"/>
          <p:cNvSpPr txBox="1"/>
          <p:nvPr/>
        </p:nvSpPr>
        <p:spPr>
          <a:xfrm>
            <a:off x="2779713" y="1466850"/>
            <a:ext cx="7069137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/>
            <a:r>
              <a:rPr lang="zh-CN" altLang="en-US" sz="4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Click to edit the icon</a:t>
            </a:r>
            <a:endParaRPr lang="zh-CN" altLang="en-US" sz="48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86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5194300" y="0"/>
            <a:ext cx="5473700" cy="6858000"/>
          </a:xfrm>
          <a:custGeom>
            <a:avLst/>
            <a:gdLst>
              <a:gd name="connsiteX0" fmla="*/ 0 w 3819525"/>
              <a:gd name="connsiteY0" fmla="*/ 0 h 6858000"/>
              <a:gd name="connsiteX1" fmla="*/ 3819525 w 3819525"/>
              <a:gd name="connsiteY1" fmla="*/ 0 h 6858000"/>
              <a:gd name="connsiteX2" fmla="*/ 3819525 w 3819525"/>
              <a:gd name="connsiteY2" fmla="*/ 6858000 h 6858000"/>
              <a:gd name="connsiteX3" fmla="*/ 0 w 3819525"/>
              <a:gd name="connsiteY3" fmla="*/ 6858000 h 6858000"/>
              <a:gd name="connsiteX4" fmla="*/ 0 w 3819525"/>
              <a:gd name="connsiteY4" fmla="*/ 0 h 6858000"/>
              <a:gd name="connsiteX0-1" fmla="*/ 1876425 w 5695950"/>
              <a:gd name="connsiteY0-2" fmla="*/ 0 h 6858000"/>
              <a:gd name="connsiteX1-3" fmla="*/ 5695950 w 5695950"/>
              <a:gd name="connsiteY1-4" fmla="*/ 0 h 6858000"/>
              <a:gd name="connsiteX2-5" fmla="*/ 5695950 w 5695950"/>
              <a:gd name="connsiteY2-6" fmla="*/ 6858000 h 6858000"/>
              <a:gd name="connsiteX3-7" fmla="*/ 0 w 5695950"/>
              <a:gd name="connsiteY3-8" fmla="*/ 6848475 h 6858000"/>
              <a:gd name="connsiteX4-9" fmla="*/ 1876425 w 5695950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695950" h="6858000">
                <a:moveTo>
                  <a:pt x="1876425" y="0"/>
                </a:moveTo>
                <a:lnTo>
                  <a:pt x="5695950" y="0"/>
                </a:lnTo>
                <a:lnTo>
                  <a:pt x="5695950" y="6858000"/>
                </a:lnTo>
                <a:lnTo>
                  <a:pt x="0" y="6848475"/>
                </a:lnTo>
                <a:lnTo>
                  <a:pt x="18764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68700" y="0"/>
            <a:ext cx="88900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9940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0" y="2530475"/>
            <a:ext cx="3016250" cy="3722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1" name="文本框 7"/>
          <p:cNvSpPr txBox="1"/>
          <p:nvPr/>
        </p:nvSpPr>
        <p:spPr>
          <a:xfrm>
            <a:off x="6938963" y="2597150"/>
            <a:ext cx="3103562" cy="1753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5400" dirty="0">
                <a:solidFill>
                  <a:srgbClr val="1B3862"/>
                </a:solidFill>
                <a:latin typeface="Impact" panose="020B0806030902050204" pitchFamily="34" charset="0"/>
                <a:ea typeface="SimSun" panose="02010600030101010101" pitchFamily="2" charset="-122"/>
              </a:rPr>
              <a:t>BUSINESS</a:t>
            </a:r>
            <a:endParaRPr lang="en-US" altLang="zh-CN" sz="5400" dirty="0">
              <a:solidFill>
                <a:srgbClr val="1B3862"/>
              </a:solidFill>
              <a:latin typeface="Impact" panose="020B0806030902050204" pitchFamily="34" charset="0"/>
              <a:ea typeface="SimSun" panose="02010600030101010101" pitchFamily="2" charset="-122"/>
            </a:endParaRPr>
          </a:p>
          <a:p>
            <a:r>
              <a:rPr lang="en-US" altLang="zh-CN" sz="5400" dirty="0">
                <a:solidFill>
                  <a:srgbClr val="1B3862"/>
                </a:solidFill>
                <a:latin typeface="Impact" panose="020B0806030902050204" pitchFamily="34" charset="0"/>
                <a:ea typeface="SimSun" panose="02010600030101010101" pitchFamily="2" charset="-122"/>
              </a:rPr>
              <a:t>TEMPLATE</a:t>
            </a:r>
            <a:endParaRPr lang="zh-CN" altLang="en-US" sz="5400" dirty="0">
              <a:solidFill>
                <a:srgbClr val="1B3862"/>
              </a:solidFill>
              <a:latin typeface="Impact" panose="020B0806030902050204" pitchFamily="34" charset="0"/>
              <a:ea typeface="SimSun" panose="02010600030101010101" pitchFamily="2" charset="-122"/>
            </a:endParaRPr>
          </a:p>
        </p:txBody>
      </p:sp>
      <p:sp>
        <p:nvSpPr>
          <p:cNvPr id="39942" name="文本框 8"/>
          <p:cNvSpPr txBox="1"/>
          <p:nvPr/>
        </p:nvSpPr>
        <p:spPr>
          <a:xfrm>
            <a:off x="6938963" y="4365625"/>
            <a:ext cx="286067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solidFill>
                  <a:srgbClr val="1B38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 HERE</a:t>
            </a:r>
            <a:endParaRPr lang="zh-CN" altLang="en-US" dirty="0">
              <a:solidFill>
                <a:srgbClr val="1B386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943" name="文本框 9"/>
          <p:cNvSpPr txBox="1"/>
          <p:nvPr/>
        </p:nvSpPr>
        <p:spPr>
          <a:xfrm>
            <a:off x="6938963" y="4749800"/>
            <a:ext cx="18192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1600" dirty="0">
                <a:solidFill>
                  <a:srgbClr val="1B38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XIAO PANG XIE</a:t>
            </a:r>
            <a:endParaRPr lang="zh-CN" altLang="en-US" sz="1600" dirty="0">
              <a:solidFill>
                <a:srgbClr val="1B386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9944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313" y="-647700"/>
            <a:ext cx="2530475" cy="2159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" name="直角三角形 78"/>
          <p:cNvSpPr/>
          <p:nvPr/>
        </p:nvSpPr>
        <p:spPr>
          <a:xfrm flipH="1">
            <a:off x="6650038" y="1682750"/>
            <a:ext cx="4017963" cy="5214938"/>
          </a:xfrm>
          <a:prstGeom prst="rtTriangle">
            <a:avLst/>
          </a:pr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194" name="组合 7"/>
          <p:cNvGrpSpPr/>
          <p:nvPr/>
        </p:nvGrpSpPr>
        <p:grpSpPr>
          <a:xfrm>
            <a:off x="1524000" y="431800"/>
            <a:ext cx="9144000" cy="495300"/>
            <a:chOff x="1" y="321273"/>
            <a:chExt cx="9144000" cy="494273"/>
          </a:xfrm>
        </p:grpSpPr>
        <p:sp>
          <p:nvSpPr>
            <p:cNvPr id="5" name="矩形 4"/>
            <p:cNvSpPr/>
            <p:nvPr/>
          </p:nvSpPr>
          <p:spPr>
            <a:xfrm flipV="1">
              <a:off x="1" y="321273"/>
              <a:ext cx="9144000" cy="45719"/>
            </a:xfrm>
            <a:prstGeom prst="rect">
              <a:avLst/>
            </a:prstGeom>
            <a:solidFill>
              <a:srgbClr val="23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" y="321275"/>
              <a:ext cx="2298356" cy="494271"/>
            </a:xfrm>
            <a:custGeom>
              <a:avLst/>
              <a:gdLst>
                <a:gd name="connsiteX0" fmla="*/ 0 w 1940011"/>
                <a:gd name="connsiteY0" fmla="*/ 0 h 654908"/>
                <a:gd name="connsiteX1" fmla="*/ 1940011 w 1940011"/>
                <a:gd name="connsiteY1" fmla="*/ 0 h 654908"/>
                <a:gd name="connsiteX2" fmla="*/ 1940011 w 1940011"/>
                <a:gd name="connsiteY2" fmla="*/ 654908 h 654908"/>
                <a:gd name="connsiteX3" fmla="*/ 0 w 1940011"/>
                <a:gd name="connsiteY3" fmla="*/ 654908 h 654908"/>
                <a:gd name="connsiteX4" fmla="*/ 0 w 1940011"/>
                <a:gd name="connsiteY4" fmla="*/ 0 h 654908"/>
                <a:gd name="connsiteX0-1" fmla="*/ 0 w 2446638"/>
                <a:gd name="connsiteY0-2" fmla="*/ 0 h 654908"/>
                <a:gd name="connsiteX1-3" fmla="*/ 2446638 w 2446638"/>
                <a:gd name="connsiteY1-4" fmla="*/ 0 h 654908"/>
                <a:gd name="connsiteX2-5" fmla="*/ 1940011 w 2446638"/>
                <a:gd name="connsiteY2-6" fmla="*/ 654908 h 654908"/>
                <a:gd name="connsiteX3-7" fmla="*/ 0 w 2446638"/>
                <a:gd name="connsiteY3-8" fmla="*/ 654908 h 654908"/>
                <a:gd name="connsiteX4-9" fmla="*/ 0 w 2446638"/>
                <a:gd name="connsiteY4-10" fmla="*/ 0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46638" h="654908">
                  <a:moveTo>
                    <a:pt x="0" y="0"/>
                  </a:moveTo>
                  <a:lnTo>
                    <a:pt x="2446638" y="0"/>
                  </a:lnTo>
                  <a:lnTo>
                    <a:pt x="1940011" y="654908"/>
                  </a:lnTo>
                  <a:lnTo>
                    <a:pt x="0" y="65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4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Freeform 105"/>
          <p:cNvSpPr>
            <a:spLocks noEditPoints="1"/>
          </p:cNvSpPr>
          <p:nvPr/>
        </p:nvSpPr>
        <p:spPr bwMode="auto">
          <a:xfrm>
            <a:off x="1630363" y="528638"/>
            <a:ext cx="320675" cy="301625"/>
          </a:xfrm>
          <a:custGeom>
            <a:avLst/>
            <a:gdLst>
              <a:gd name="T0" fmla="*/ 68 w 80"/>
              <a:gd name="T1" fmla="*/ 9 h 76"/>
              <a:gd name="T2" fmla="*/ 45 w 80"/>
              <a:gd name="T3" fmla="*/ 0 h 76"/>
              <a:gd name="T4" fmla="*/ 22 w 80"/>
              <a:gd name="T5" fmla="*/ 9 h 76"/>
              <a:gd name="T6" fmla="*/ 13 w 80"/>
              <a:gd name="T7" fmla="*/ 32 h 76"/>
              <a:gd name="T8" fmla="*/ 16 w 80"/>
              <a:gd name="T9" fmla="*/ 47 h 76"/>
              <a:gd name="T10" fmla="*/ 16 w 80"/>
              <a:gd name="T11" fmla="*/ 47 h 76"/>
              <a:gd name="T12" fmla="*/ 4 w 80"/>
              <a:gd name="T13" fmla="*/ 59 h 76"/>
              <a:gd name="T14" fmla="*/ 4 w 80"/>
              <a:gd name="T15" fmla="*/ 73 h 76"/>
              <a:gd name="T16" fmla="*/ 11 w 80"/>
              <a:gd name="T17" fmla="*/ 76 h 76"/>
              <a:gd name="T18" fmla="*/ 18 w 80"/>
              <a:gd name="T19" fmla="*/ 73 h 76"/>
              <a:gd name="T20" fmla="*/ 30 w 80"/>
              <a:gd name="T21" fmla="*/ 61 h 76"/>
              <a:gd name="T22" fmla="*/ 30 w 80"/>
              <a:gd name="T23" fmla="*/ 61 h 76"/>
              <a:gd name="T24" fmla="*/ 45 w 80"/>
              <a:gd name="T25" fmla="*/ 64 h 76"/>
              <a:gd name="T26" fmla="*/ 68 w 80"/>
              <a:gd name="T27" fmla="*/ 55 h 76"/>
              <a:gd name="T28" fmla="*/ 68 w 80"/>
              <a:gd name="T29" fmla="*/ 9 h 76"/>
              <a:gd name="T30" fmla="*/ 59 w 80"/>
              <a:gd name="T31" fmla="*/ 46 h 76"/>
              <a:gd name="T32" fmla="*/ 45 w 80"/>
              <a:gd name="T33" fmla="*/ 52 h 76"/>
              <a:gd name="T34" fmla="*/ 30 w 80"/>
              <a:gd name="T35" fmla="*/ 46 h 76"/>
              <a:gd name="T36" fmla="*/ 24 w 80"/>
              <a:gd name="T37" fmla="*/ 32 h 76"/>
              <a:gd name="T38" fmla="*/ 30 w 80"/>
              <a:gd name="T39" fmla="*/ 18 h 76"/>
              <a:gd name="T40" fmla="*/ 45 w 80"/>
              <a:gd name="T41" fmla="*/ 12 h 76"/>
              <a:gd name="T42" fmla="*/ 59 w 80"/>
              <a:gd name="T43" fmla="*/ 18 h 76"/>
              <a:gd name="T44" fmla="*/ 59 w 80"/>
              <a:gd name="T45" fmla="*/ 4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6">
                <a:moveTo>
                  <a:pt x="68" y="9"/>
                </a:moveTo>
                <a:cubicBezTo>
                  <a:pt x="62" y="3"/>
                  <a:pt x="53" y="0"/>
                  <a:pt x="45" y="0"/>
                </a:cubicBezTo>
                <a:cubicBezTo>
                  <a:pt x="36" y="0"/>
                  <a:pt x="28" y="3"/>
                  <a:pt x="22" y="9"/>
                </a:cubicBezTo>
                <a:cubicBezTo>
                  <a:pt x="16" y="15"/>
                  <a:pt x="13" y="23"/>
                  <a:pt x="13" y="32"/>
                </a:cubicBezTo>
                <a:cubicBezTo>
                  <a:pt x="13" y="37"/>
                  <a:pt x="14" y="42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0" y="69"/>
                  <a:pt x="4" y="73"/>
                </a:cubicBezTo>
                <a:cubicBezTo>
                  <a:pt x="6" y="75"/>
                  <a:pt x="8" y="76"/>
                  <a:pt x="11" y="76"/>
                </a:cubicBezTo>
                <a:cubicBezTo>
                  <a:pt x="13" y="76"/>
                  <a:pt x="16" y="75"/>
                  <a:pt x="18" y="7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5" y="63"/>
                  <a:pt x="40" y="64"/>
                  <a:pt x="45" y="64"/>
                </a:cubicBezTo>
                <a:cubicBezTo>
                  <a:pt x="53" y="64"/>
                  <a:pt x="62" y="61"/>
                  <a:pt x="68" y="55"/>
                </a:cubicBezTo>
                <a:cubicBezTo>
                  <a:pt x="80" y="42"/>
                  <a:pt x="80" y="22"/>
                  <a:pt x="68" y="9"/>
                </a:cubicBezTo>
                <a:close/>
                <a:moveTo>
                  <a:pt x="59" y="46"/>
                </a:moveTo>
                <a:cubicBezTo>
                  <a:pt x="55" y="50"/>
                  <a:pt x="50" y="52"/>
                  <a:pt x="45" y="52"/>
                </a:cubicBezTo>
                <a:cubicBezTo>
                  <a:pt x="39" y="52"/>
                  <a:pt x="34" y="50"/>
                  <a:pt x="30" y="46"/>
                </a:cubicBezTo>
                <a:cubicBezTo>
                  <a:pt x="27" y="43"/>
                  <a:pt x="24" y="37"/>
                  <a:pt x="24" y="32"/>
                </a:cubicBezTo>
                <a:cubicBezTo>
                  <a:pt x="24" y="27"/>
                  <a:pt x="27" y="21"/>
                  <a:pt x="30" y="18"/>
                </a:cubicBezTo>
                <a:cubicBezTo>
                  <a:pt x="34" y="14"/>
                  <a:pt x="39" y="12"/>
                  <a:pt x="45" y="12"/>
                </a:cubicBezTo>
                <a:cubicBezTo>
                  <a:pt x="50" y="12"/>
                  <a:pt x="55" y="14"/>
                  <a:pt x="59" y="18"/>
                </a:cubicBezTo>
                <a:cubicBezTo>
                  <a:pt x="67" y="26"/>
                  <a:pt x="67" y="38"/>
                  <a:pt x="59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198" name="文本框 6"/>
          <p:cNvSpPr txBox="1"/>
          <p:nvPr/>
        </p:nvSpPr>
        <p:spPr>
          <a:xfrm>
            <a:off x="2055813" y="515938"/>
            <a:ext cx="12350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5329238" y="2640013"/>
            <a:ext cx="2112963" cy="2038350"/>
          </a:xfrm>
          <a:prstGeom prst="ellipse">
            <a:avLst/>
          </a:prstGeom>
          <a:solidFill>
            <a:schemeClr val="bg1"/>
          </a:solidFill>
          <a:ln w="57150">
            <a:solidFill>
              <a:srgbClr val="1B3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200" name="矩形 73"/>
          <p:cNvSpPr/>
          <p:nvPr/>
        </p:nvSpPr>
        <p:spPr>
          <a:xfrm>
            <a:off x="2432050" y="3659188"/>
            <a:ext cx="2484438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50000"/>
              </a:lnSpc>
            </a:pPr>
            <a:r>
              <a:rPr lang="zh-CN" altLang="zh-CN" sz="12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2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01" name="矩形 74"/>
          <p:cNvSpPr/>
          <p:nvPr/>
        </p:nvSpPr>
        <p:spPr>
          <a:xfrm>
            <a:off x="2563813" y="3022600"/>
            <a:ext cx="25400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1B366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2400" dirty="0">
              <a:solidFill>
                <a:srgbClr val="1B3661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76" name="Freeform 112"/>
          <p:cNvSpPr>
            <a:spLocks noEditPoints="1"/>
          </p:cNvSpPr>
          <p:nvPr/>
        </p:nvSpPr>
        <p:spPr bwMode="auto">
          <a:xfrm>
            <a:off x="6045200" y="2932113"/>
            <a:ext cx="614363" cy="619125"/>
          </a:xfrm>
          <a:custGeom>
            <a:avLst/>
            <a:gdLst>
              <a:gd name="T0" fmla="*/ 179 w 288"/>
              <a:gd name="T1" fmla="*/ 120 h 288"/>
              <a:gd name="T2" fmla="*/ 183 w 288"/>
              <a:gd name="T3" fmla="*/ 92 h 288"/>
              <a:gd name="T4" fmla="*/ 92 w 288"/>
              <a:gd name="T5" fmla="*/ 0 h 288"/>
              <a:gd name="T6" fmla="*/ 0 w 288"/>
              <a:gd name="T7" fmla="*/ 92 h 288"/>
              <a:gd name="T8" fmla="*/ 92 w 288"/>
              <a:gd name="T9" fmla="*/ 183 h 288"/>
              <a:gd name="T10" fmla="*/ 121 w 288"/>
              <a:gd name="T11" fmla="*/ 178 h 288"/>
              <a:gd name="T12" fmla="*/ 142 w 288"/>
              <a:gd name="T13" fmla="*/ 199 h 288"/>
              <a:gd name="T14" fmla="*/ 186 w 288"/>
              <a:gd name="T15" fmla="*/ 199 h 288"/>
              <a:gd name="T16" fmla="*/ 186 w 288"/>
              <a:gd name="T17" fmla="*/ 244 h 288"/>
              <a:gd name="T18" fmla="*/ 186 w 288"/>
              <a:gd name="T19" fmla="*/ 244 h 288"/>
              <a:gd name="T20" fmla="*/ 230 w 288"/>
              <a:gd name="T21" fmla="*/ 244 h 288"/>
              <a:gd name="T22" fmla="*/ 230 w 288"/>
              <a:gd name="T23" fmla="*/ 288 h 288"/>
              <a:gd name="T24" fmla="*/ 230 w 288"/>
              <a:gd name="T25" fmla="*/ 288 h 288"/>
              <a:gd name="T26" fmla="*/ 288 w 288"/>
              <a:gd name="T27" fmla="*/ 288 h 288"/>
              <a:gd name="T28" fmla="*/ 288 w 288"/>
              <a:gd name="T29" fmla="*/ 288 h 288"/>
              <a:gd name="T30" fmla="*/ 288 w 288"/>
              <a:gd name="T31" fmla="*/ 288 h 288"/>
              <a:gd name="T32" fmla="*/ 288 w 288"/>
              <a:gd name="T33" fmla="*/ 230 h 288"/>
              <a:gd name="T34" fmla="*/ 179 w 288"/>
              <a:gd name="T35" fmla="*/ 120 h 288"/>
              <a:gd name="T36" fmla="*/ 73 w 288"/>
              <a:gd name="T37" fmla="*/ 103 h 288"/>
              <a:gd name="T38" fmla="*/ 42 w 288"/>
              <a:gd name="T39" fmla="*/ 72 h 288"/>
              <a:gd name="T40" fmla="*/ 73 w 288"/>
              <a:gd name="T41" fmla="*/ 41 h 288"/>
              <a:gd name="T42" fmla="*/ 104 w 288"/>
              <a:gd name="T43" fmla="*/ 72 h 288"/>
              <a:gd name="T44" fmla="*/ 73 w 288"/>
              <a:gd name="T45" fmla="*/ 10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8">
                <a:moveTo>
                  <a:pt x="179" y="120"/>
                </a:moveTo>
                <a:cubicBezTo>
                  <a:pt x="182" y="111"/>
                  <a:pt x="183" y="102"/>
                  <a:pt x="183" y="92"/>
                </a:cubicBezTo>
                <a:cubicBezTo>
                  <a:pt x="183" y="41"/>
                  <a:pt x="142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2"/>
                  <a:pt x="41" y="183"/>
                  <a:pt x="92" y="183"/>
                </a:cubicBezTo>
                <a:cubicBezTo>
                  <a:pt x="102" y="183"/>
                  <a:pt x="112" y="181"/>
                  <a:pt x="121" y="178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86" y="199"/>
                  <a:pt x="186" y="199"/>
                  <a:pt x="186" y="199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230" y="244"/>
                  <a:pt x="230" y="244"/>
                  <a:pt x="230" y="244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30"/>
                  <a:pt x="288" y="230"/>
                  <a:pt x="288" y="230"/>
                </a:cubicBezTo>
                <a:lnTo>
                  <a:pt x="179" y="120"/>
                </a:lnTo>
                <a:close/>
                <a:moveTo>
                  <a:pt x="73" y="103"/>
                </a:moveTo>
                <a:cubicBezTo>
                  <a:pt x="56" y="103"/>
                  <a:pt x="42" y="89"/>
                  <a:pt x="42" y="72"/>
                </a:cubicBezTo>
                <a:cubicBezTo>
                  <a:pt x="42" y="55"/>
                  <a:pt x="56" y="41"/>
                  <a:pt x="73" y="41"/>
                </a:cubicBezTo>
                <a:cubicBezTo>
                  <a:pt x="90" y="41"/>
                  <a:pt x="104" y="55"/>
                  <a:pt x="104" y="72"/>
                </a:cubicBezTo>
                <a:cubicBezTo>
                  <a:pt x="104" y="89"/>
                  <a:pt x="90" y="103"/>
                  <a:pt x="73" y="103"/>
                </a:cubicBezTo>
                <a:close/>
              </a:path>
            </a:pathLst>
          </a:custGeom>
          <a:solidFill>
            <a:srgbClr val="1B366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57C6C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605463" y="3659188"/>
            <a:ext cx="1582738" cy="637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79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sz="79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8204" name="图片 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0275" y="2039938"/>
            <a:ext cx="4922838" cy="4857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217" name="组合 7"/>
          <p:cNvGrpSpPr/>
          <p:nvPr/>
        </p:nvGrpSpPr>
        <p:grpSpPr>
          <a:xfrm>
            <a:off x="1524000" y="431800"/>
            <a:ext cx="9144000" cy="495300"/>
            <a:chOff x="1" y="321273"/>
            <a:chExt cx="9144000" cy="494273"/>
          </a:xfrm>
        </p:grpSpPr>
        <p:sp>
          <p:nvSpPr>
            <p:cNvPr id="5" name="矩形 4"/>
            <p:cNvSpPr/>
            <p:nvPr/>
          </p:nvSpPr>
          <p:spPr>
            <a:xfrm flipV="1">
              <a:off x="1" y="321273"/>
              <a:ext cx="9144000" cy="45719"/>
            </a:xfrm>
            <a:prstGeom prst="rect">
              <a:avLst/>
            </a:prstGeom>
            <a:solidFill>
              <a:srgbClr val="23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" y="321275"/>
              <a:ext cx="2298356" cy="494271"/>
            </a:xfrm>
            <a:custGeom>
              <a:avLst/>
              <a:gdLst>
                <a:gd name="connsiteX0" fmla="*/ 0 w 1940011"/>
                <a:gd name="connsiteY0" fmla="*/ 0 h 654908"/>
                <a:gd name="connsiteX1" fmla="*/ 1940011 w 1940011"/>
                <a:gd name="connsiteY1" fmla="*/ 0 h 654908"/>
                <a:gd name="connsiteX2" fmla="*/ 1940011 w 1940011"/>
                <a:gd name="connsiteY2" fmla="*/ 654908 h 654908"/>
                <a:gd name="connsiteX3" fmla="*/ 0 w 1940011"/>
                <a:gd name="connsiteY3" fmla="*/ 654908 h 654908"/>
                <a:gd name="connsiteX4" fmla="*/ 0 w 1940011"/>
                <a:gd name="connsiteY4" fmla="*/ 0 h 654908"/>
                <a:gd name="connsiteX0-1" fmla="*/ 0 w 2446638"/>
                <a:gd name="connsiteY0-2" fmla="*/ 0 h 654908"/>
                <a:gd name="connsiteX1-3" fmla="*/ 2446638 w 2446638"/>
                <a:gd name="connsiteY1-4" fmla="*/ 0 h 654908"/>
                <a:gd name="connsiteX2-5" fmla="*/ 1940011 w 2446638"/>
                <a:gd name="connsiteY2-6" fmla="*/ 654908 h 654908"/>
                <a:gd name="connsiteX3-7" fmla="*/ 0 w 2446638"/>
                <a:gd name="connsiteY3-8" fmla="*/ 654908 h 654908"/>
                <a:gd name="connsiteX4-9" fmla="*/ 0 w 2446638"/>
                <a:gd name="connsiteY4-10" fmla="*/ 0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46638" h="654908">
                  <a:moveTo>
                    <a:pt x="0" y="0"/>
                  </a:moveTo>
                  <a:lnTo>
                    <a:pt x="2446638" y="0"/>
                  </a:lnTo>
                  <a:lnTo>
                    <a:pt x="1940011" y="654908"/>
                  </a:lnTo>
                  <a:lnTo>
                    <a:pt x="0" y="65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4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Freeform 105"/>
          <p:cNvSpPr>
            <a:spLocks noEditPoints="1"/>
          </p:cNvSpPr>
          <p:nvPr/>
        </p:nvSpPr>
        <p:spPr bwMode="auto">
          <a:xfrm>
            <a:off x="1630363" y="528638"/>
            <a:ext cx="320675" cy="301625"/>
          </a:xfrm>
          <a:custGeom>
            <a:avLst/>
            <a:gdLst>
              <a:gd name="T0" fmla="*/ 68 w 80"/>
              <a:gd name="T1" fmla="*/ 9 h 76"/>
              <a:gd name="T2" fmla="*/ 45 w 80"/>
              <a:gd name="T3" fmla="*/ 0 h 76"/>
              <a:gd name="T4" fmla="*/ 22 w 80"/>
              <a:gd name="T5" fmla="*/ 9 h 76"/>
              <a:gd name="T6" fmla="*/ 13 w 80"/>
              <a:gd name="T7" fmla="*/ 32 h 76"/>
              <a:gd name="T8" fmla="*/ 16 w 80"/>
              <a:gd name="T9" fmla="*/ 47 h 76"/>
              <a:gd name="T10" fmla="*/ 16 w 80"/>
              <a:gd name="T11" fmla="*/ 47 h 76"/>
              <a:gd name="T12" fmla="*/ 4 w 80"/>
              <a:gd name="T13" fmla="*/ 59 h 76"/>
              <a:gd name="T14" fmla="*/ 4 w 80"/>
              <a:gd name="T15" fmla="*/ 73 h 76"/>
              <a:gd name="T16" fmla="*/ 11 w 80"/>
              <a:gd name="T17" fmla="*/ 76 h 76"/>
              <a:gd name="T18" fmla="*/ 18 w 80"/>
              <a:gd name="T19" fmla="*/ 73 h 76"/>
              <a:gd name="T20" fmla="*/ 30 w 80"/>
              <a:gd name="T21" fmla="*/ 61 h 76"/>
              <a:gd name="T22" fmla="*/ 30 w 80"/>
              <a:gd name="T23" fmla="*/ 61 h 76"/>
              <a:gd name="T24" fmla="*/ 45 w 80"/>
              <a:gd name="T25" fmla="*/ 64 h 76"/>
              <a:gd name="T26" fmla="*/ 68 w 80"/>
              <a:gd name="T27" fmla="*/ 55 h 76"/>
              <a:gd name="T28" fmla="*/ 68 w 80"/>
              <a:gd name="T29" fmla="*/ 9 h 76"/>
              <a:gd name="T30" fmla="*/ 59 w 80"/>
              <a:gd name="T31" fmla="*/ 46 h 76"/>
              <a:gd name="T32" fmla="*/ 45 w 80"/>
              <a:gd name="T33" fmla="*/ 52 h 76"/>
              <a:gd name="T34" fmla="*/ 30 w 80"/>
              <a:gd name="T35" fmla="*/ 46 h 76"/>
              <a:gd name="T36" fmla="*/ 24 w 80"/>
              <a:gd name="T37" fmla="*/ 32 h 76"/>
              <a:gd name="T38" fmla="*/ 30 w 80"/>
              <a:gd name="T39" fmla="*/ 18 h 76"/>
              <a:gd name="T40" fmla="*/ 45 w 80"/>
              <a:gd name="T41" fmla="*/ 12 h 76"/>
              <a:gd name="T42" fmla="*/ 59 w 80"/>
              <a:gd name="T43" fmla="*/ 18 h 76"/>
              <a:gd name="T44" fmla="*/ 59 w 80"/>
              <a:gd name="T45" fmla="*/ 4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6">
                <a:moveTo>
                  <a:pt x="68" y="9"/>
                </a:moveTo>
                <a:cubicBezTo>
                  <a:pt x="62" y="3"/>
                  <a:pt x="53" y="0"/>
                  <a:pt x="45" y="0"/>
                </a:cubicBezTo>
                <a:cubicBezTo>
                  <a:pt x="36" y="0"/>
                  <a:pt x="28" y="3"/>
                  <a:pt x="22" y="9"/>
                </a:cubicBezTo>
                <a:cubicBezTo>
                  <a:pt x="16" y="15"/>
                  <a:pt x="13" y="23"/>
                  <a:pt x="13" y="32"/>
                </a:cubicBezTo>
                <a:cubicBezTo>
                  <a:pt x="13" y="37"/>
                  <a:pt x="14" y="42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0" y="69"/>
                  <a:pt x="4" y="73"/>
                </a:cubicBezTo>
                <a:cubicBezTo>
                  <a:pt x="6" y="75"/>
                  <a:pt x="8" y="76"/>
                  <a:pt x="11" y="76"/>
                </a:cubicBezTo>
                <a:cubicBezTo>
                  <a:pt x="13" y="76"/>
                  <a:pt x="16" y="75"/>
                  <a:pt x="18" y="7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5" y="63"/>
                  <a:pt x="40" y="64"/>
                  <a:pt x="45" y="64"/>
                </a:cubicBezTo>
                <a:cubicBezTo>
                  <a:pt x="53" y="64"/>
                  <a:pt x="62" y="61"/>
                  <a:pt x="68" y="55"/>
                </a:cubicBezTo>
                <a:cubicBezTo>
                  <a:pt x="80" y="42"/>
                  <a:pt x="80" y="22"/>
                  <a:pt x="68" y="9"/>
                </a:cubicBezTo>
                <a:close/>
                <a:moveTo>
                  <a:pt x="59" y="46"/>
                </a:moveTo>
                <a:cubicBezTo>
                  <a:pt x="55" y="50"/>
                  <a:pt x="50" y="52"/>
                  <a:pt x="45" y="52"/>
                </a:cubicBezTo>
                <a:cubicBezTo>
                  <a:pt x="39" y="52"/>
                  <a:pt x="34" y="50"/>
                  <a:pt x="30" y="46"/>
                </a:cubicBezTo>
                <a:cubicBezTo>
                  <a:pt x="27" y="43"/>
                  <a:pt x="24" y="37"/>
                  <a:pt x="24" y="32"/>
                </a:cubicBezTo>
                <a:cubicBezTo>
                  <a:pt x="24" y="27"/>
                  <a:pt x="27" y="21"/>
                  <a:pt x="30" y="18"/>
                </a:cubicBezTo>
                <a:cubicBezTo>
                  <a:pt x="34" y="14"/>
                  <a:pt x="39" y="12"/>
                  <a:pt x="45" y="12"/>
                </a:cubicBezTo>
                <a:cubicBezTo>
                  <a:pt x="50" y="12"/>
                  <a:pt x="55" y="14"/>
                  <a:pt x="59" y="18"/>
                </a:cubicBezTo>
                <a:cubicBezTo>
                  <a:pt x="67" y="26"/>
                  <a:pt x="67" y="38"/>
                  <a:pt x="59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21" name="文本框 6"/>
          <p:cNvSpPr txBox="1"/>
          <p:nvPr/>
        </p:nvSpPr>
        <p:spPr>
          <a:xfrm>
            <a:off x="2055813" y="515938"/>
            <a:ext cx="12350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Freeform 673"/>
          <p:cNvSpPr>
            <a:spLocks noEditPoints="1"/>
          </p:cNvSpPr>
          <p:nvPr/>
        </p:nvSpPr>
        <p:spPr bwMode="auto">
          <a:xfrm rot="21275257">
            <a:off x="6838950" y="2324100"/>
            <a:ext cx="1831975" cy="1833563"/>
          </a:xfrm>
          <a:custGeom>
            <a:avLst/>
            <a:gdLst>
              <a:gd name="T0" fmla="*/ 1706 w 1816"/>
              <a:gd name="T1" fmla="*/ 792 h 1816"/>
              <a:gd name="T2" fmla="*/ 1774 w 1816"/>
              <a:gd name="T3" fmla="*/ 626 h 1816"/>
              <a:gd name="T4" fmla="*/ 1578 w 1816"/>
              <a:gd name="T5" fmla="*/ 460 h 1816"/>
              <a:gd name="T6" fmla="*/ 1498 w 1816"/>
              <a:gd name="T7" fmla="*/ 216 h 1816"/>
              <a:gd name="T8" fmla="*/ 1318 w 1816"/>
              <a:gd name="T9" fmla="*/ 214 h 1816"/>
              <a:gd name="T10" fmla="*/ 1150 w 1816"/>
              <a:gd name="T11" fmla="*/ 138 h 1816"/>
              <a:gd name="T12" fmla="*/ 978 w 1816"/>
              <a:gd name="T13" fmla="*/ 104 h 1816"/>
              <a:gd name="T14" fmla="*/ 792 w 1816"/>
              <a:gd name="T15" fmla="*/ 110 h 1816"/>
              <a:gd name="T16" fmla="*/ 626 w 1816"/>
              <a:gd name="T17" fmla="*/ 42 h 1816"/>
              <a:gd name="T18" fmla="*/ 460 w 1816"/>
              <a:gd name="T19" fmla="*/ 236 h 1816"/>
              <a:gd name="T20" fmla="*/ 216 w 1816"/>
              <a:gd name="T21" fmla="*/ 316 h 1816"/>
              <a:gd name="T22" fmla="*/ 214 w 1816"/>
              <a:gd name="T23" fmla="*/ 496 h 1816"/>
              <a:gd name="T24" fmla="*/ 138 w 1816"/>
              <a:gd name="T25" fmla="*/ 666 h 1816"/>
              <a:gd name="T26" fmla="*/ 104 w 1816"/>
              <a:gd name="T27" fmla="*/ 836 h 1816"/>
              <a:gd name="T28" fmla="*/ 108 w 1816"/>
              <a:gd name="T29" fmla="*/ 1022 h 1816"/>
              <a:gd name="T30" fmla="*/ 42 w 1816"/>
              <a:gd name="T31" fmla="*/ 1190 h 1816"/>
              <a:gd name="T32" fmla="*/ 236 w 1816"/>
              <a:gd name="T33" fmla="*/ 1356 h 1816"/>
              <a:gd name="T34" fmla="*/ 316 w 1816"/>
              <a:gd name="T35" fmla="*/ 1600 h 1816"/>
              <a:gd name="T36" fmla="*/ 496 w 1816"/>
              <a:gd name="T37" fmla="*/ 1602 h 1816"/>
              <a:gd name="T38" fmla="*/ 666 w 1816"/>
              <a:gd name="T39" fmla="*/ 1678 h 1816"/>
              <a:gd name="T40" fmla="*/ 836 w 1816"/>
              <a:gd name="T41" fmla="*/ 1712 h 1816"/>
              <a:gd name="T42" fmla="*/ 1022 w 1816"/>
              <a:gd name="T43" fmla="*/ 1706 h 1816"/>
              <a:gd name="T44" fmla="*/ 1188 w 1816"/>
              <a:gd name="T45" fmla="*/ 1774 h 1816"/>
              <a:gd name="T46" fmla="*/ 1356 w 1816"/>
              <a:gd name="T47" fmla="*/ 1578 h 1816"/>
              <a:gd name="T48" fmla="*/ 1600 w 1816"/>
              <a:gd name="T49" fmla="*/ 1500 h 1816"/>
              <a:gd name="T50" fmla="*/ 1602 w 1816"/>
              <a:gd name="T51" fmla="*/ 1320 h 1816"/>
              <a:gd name="T52" fmla="*/ 1678 w 1816"/>
              <a:gd name="T53" fmla="*/ 1150 h 1816"/>
              <a:gd name="T54" fmla="*/ 1710 w 1816"/>
              <a:gd name="T55" fmla="*/ 978 h 1816"/>
              <a:gd name="T56" fmla="*/ 872 w 1816"/>
              <a:gd name="T57" fmla="*/ 1612 h 1816"/>
              <a:gd name="T58" fmla="*/ 730 w 1816"/>
              <a:gd name="T59" fmla="*/ 1592 h 1816"/>
              <a:gd name="T60" fmla="*/ 602 w 1816"/>
              <a:gd name="T61" fmla="*/ 1544 h 1816"/>
              <a:gd name="T62" fmla="*/ 484 w 1816"/>
              <a:gd name="T63" fmla="*/ 1474 h 1816"/>
              <a:gd name="T64" fmla="*/ 384 w 1816"/>
              <a:gd name="T65" fmla="*/ 1382 h 1816"/>
              <a:gd name="T66" fmla="*/ 304 w 1816"/>
              <a:gd name="T67" fmla="*/ 1274 h 1816"/>
              <a:gd name="T68" fmla="*/ 244 w 1816"/>
              <a:gd name="T69" fmla="*/ 1150 h 1816"/>
              <a:gd name="T70" fmla="*/ 210 w 1816"/>
              <a:gd name="T71" fmla="*/ 1016 h 1816"/>
              <a:gd name="T72" fmla="*/ 202 w 1816"/>
              <a:gd name="T73" fmla="*/ 872 h 1816"/>
              <a:gd name="T74" fmla="*/ 224 w 1816"/>
              <a:gd name="T75" fmla="*/ 732 h 1816"/>
              <a:gd name="T76" fmla="*/ 272 w 1816"/>
              <a:gd name="T77" fmla="*/ 602 h 1816"/>
              <a:gd name="T78" fmla="*/ 342 w 1816"/>
              <a:gd name="T79" fmla="*/ 486 h 1816"/>
              <a:gd name="T80" fmla="*/ 432 w 1816"/>
              <a:gd name="T81" fmla="*/ 386 h 1816"/>
              <a:gd name="T82" fmla="*/ 542 w 1816"/>
              <a:gd name="T83" fmla="*/ 304 h 1816"/>
              <a:gd name="T84" fmla="*/ 664 w 1816"/>
              <a:gd name="T85" fmla="*/ 244 h 1816"/>
              <a:gd name="T86" fmla="*/ 800 w 1816"/>
              <a:gd name="T87" fmla="*/ 210 h 1816"/>
              <a:gd name="T88" fmla="*/ 944 w 1816"/>
              <a:gd name="T89" fmla="*/ 202 h 1816"/>
              <a:gd name="T90" fmla="*/ 1084 w 1816"/>
              <a:gd name="T91" fmla="*/ 224 h 1816"/>
              <a:gd name="T92" fmla="*/ 1214 w 1816"/>
              <a:gd name="T93" fmla="*/ 272 h 1816"/>
              <a:gd name="T94" fmla="*/ 1330 w 1816"/>
              <a:gd name="T95" fmla="*/ 342 h 1816"/>
              <a:gd name="T96" fmla="*/ 1430 w 1816"/>
              <a:gd name="T97" fmla="*/ 432 h 1816"/>
              <a:gd name="T98" fmla="*/ 1512 w 1816"/>
              <a:gd name="T99" fmla="*/ 542 h 1816"/>
              <a:gd name="T100" fmla="*/ 1570 w 1816"/>
              <a:gd name="T101" fmla="*/ 664 h 1816"/>
              <a:gd name="T102" fmla="*/ 1606 w 1816"/>
              <a:gd name="T103" fmla="*/ 800 h 1816"/>
              <a:gd name="T104" fmla="*/ 1612 w 1816"/>
              <a:gd name="T105" fmla="*/ 944 h 1816"/>
              <a:gd name="T106" fmla="*/ 1592 w 1816"/>
              <a:gd name="T107" fmla="*/ 1084 h 1816"/>
              <a:gd name="T108" fmla="*/ 1544 w 1816"/>
              <a:gd name="T109" fmla="*/ 1214 h 1816"/>
              <a:gd name="T110" fmla="*/ 1474 w 1816"/>
              <a:gd name="T111" fmla="*/ 1330 h 1816"/>
              <a:gd name="T112" fmla="*/ 1382 w 1816"/>
              <a:gd name="T113" fmla="*/ 1430 h 1816"/>
              <a:gd name="T114" fmla="*/ 1274 w 1816"/>
              <a:gd name="T115" fmla="*/ 1512 h 1816"/>
              <a:gd name="T116" fmla="*/ 1150 w 1816"/>
              <a:gd name="T117" fmla="*/ 1570 h 1816"/>
              <a:gd name="T118" fmla="*/ 1014 w 1816"/>
              <a:gd name="T119" fmla="*/ 1606 h 18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16"/>
              <a:gd name="T181" fmla="*/ 0 h 1816"/>
              <a:gd name="T182" fmla="*/ 1816 w 1816"/>
              <a:gd name="T183" fmla="*/ 1816 h 181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rgbClr val="25538F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10" name="Freeform 675"/>
          <p:cNvSpPr>
            <a:spLocks noEditPoints="1"/>
          </p:cNvSpPr>
          <p:nvPr/>
        </p:nvSpPr>
        <p:spPr bwMode="auto">
          <a:xfrm rot="21275257">
            <a:off x="4564063" y="2371725"/>
            <a:ext cx="2389188" cy="2390775"/>
          </a:xfrm>
          <a:custGeom>
            <a:avLst/>
            <a:gdLst>
              <a:gd name="T0" fmla="*/ 2512 w 2622"/>
              <a:gd name="T1" fmla="*/ 1152 h 2622"/>
              <a:gd name="T2" fmla="*/ 2460 w 2622"/>
              <a:gd name="T3" fmla="*/ 930 h 2622"/>
              <a:gd name="T4" fmla="*/ 2482 w 2622"/>
              <a:gd name="T5" fmla="*/ 718 h 2622"/>
              <a:gd name="T6" fmla="*/ 2244 w 2622"/>
              <a:gd name="T7" fmla="*/ 540 h 2622"/>
              <a:gd name="T8" fmla="*/ 2082 w 2622"/>
              <a:gd name="T9" fmla="*/ 378 h 2622"/>
              <a:gd name="T10" fmla="*/ 1906 w 2622"/>
              <a:gd name="T11" fmla="*/ 140 h 2622"/>
              <a:gd name="T12" fmla="*/ 1694 w 2622"/>
              <a:gd name="T13" fmla="*/ 162 h 2622"/>
              <a:gd name="T14" fmla="*/ 1470 w 2622"/>
              <a:gd name="T15" fmla="*/ 112 h 2622"/>
              <a:gd name="T16" fmla="*/ 1240 w 2622"/>
              <a:gd name="T17" fmla="*/ 104 h 2622"/>
              <a:gd name="T18" fmla="*/ 1042 w 2622"/>
              <a:gd name="T19" fmla="*/ 26 h 2622"/>
              <a:gd name="T20" fmla="*/ 808 w 2622"/>
              <a:gd name="T21" fmla="*/ 210 h 2622"/>
              <a:gd name="T22" fmla="*/ 610 w 2622"/>
              <a:gd name="T23" fmla="*/ 326 h 2622"/>
              <a:gd name="T24" fmla="*/ 334 w 2622"/>
              <a:gd name="T25" fmla="*/ 434 h 2622"/>
              <a:gd name="T26" fmla="*/ 302 w 2622"/>
              <a:gd name="T27" fmla="*/ 646 h 2622"/>
              <a:gd name="T28" fmla="*/ 194 w 2622"/>
              <a:gd name="T29" fmla="*/ 848 h 2622"/>
              <a:gd name="T30" fmla="*/ 126 w 2622"/>
              <a:gd name="T31" fmla="*/ 1068 h 2622"/>
              <a:gd name="T32" fmla="*/ 0 w 2622"/>
              <a:gd name="T33" fmla="*/ 1240 h 2622"/>
              <a:gd name="T34" fmla="*/ 118 w 2622"/>
              <a:gd name="T35" fmla="*/ 1512 h 2622"/>
              <a:gd name="T36" fmla="*/ 178 w 2622"/>
              <a:gd name="T37" fmla="*/ 1734 h 2622"/>
              <a:gd name="T38" fmla="*/ 212 w 2622"/>
              <a:gd name="T39" fmla="*/ 2028 h 2622"/>
              <a:gd name="T40" fmla="*/ 408 w 2622"/>
              <a:gd name="T41" fmla="*/ 2116 h 2622"/>
              <a:gd name="T42" fmla="*/ 576 w 2622"/>
              <a:gd name="T43" fmla="*/ 2272 h 2622"/>
              <a:gd name="T44" fmla="*/ 770 w 2622"/>
              <a:gd name="T45" fmla="*/ 2394 h 2622"/>
              <a:gd name="T46" fmla="*/ 904 w 2622"/>
              <a:gd name="T47" fmla="*/ 2560 h 2622"/>
              <a:gd name="T48" fmla="*/ 1196 w 2622"/>
              <a:gd name="T49" fmla="*/ 2516 h 2622"/>
              <a:gd name="T50" fmla="*/ 1426 w 2622"/>
              <a:gd name="T51" fmla="*/ 2516 h 2622"/>
              <a:gd name="T52" fmla="*/ 1720 w 2622"/>
              <a:gd name="T53" fmla="*/ 2560 h 2622"/>
              <a:gd name="T54" fmla="*/ 1854 w 2622"/>
              <a:gd name="T55" fmla="*/ 2394 h 2622"/>
              <a:gd name="T56" fmla="*/ 2048 w 2622"/>
              <a:gd name="T57" fmla="*/ 2272 h 2622"/>
              <a:gd name="T58" fmla="*/ 2216 w 2622"/>
              <a:gd name="T59" fmla="*/ 2116 h 2622"/>
              <a:gd name="T60" fmla="*/ 2412 w 2622"/>
              <a:gd name="T61" fmla="*/ 2028 h 2622"/>
              <a:gd name="T62" fmla="*/ 2446 w 2622"/>
              <a:gd name="T63" fmla="*/ 1734 h 2622"/>
              <a:gd name="T64" fmla="*/ 2506 w 2622"/>
              <a:gd name="T65" fmla="*/ 1512 h 2622"/>
              <a:gd name="T66" fmla="*/ 1312 w 2622"/>
              <a:gd name="T67" fmla="*/ 2420 h 2622"/>
              <a:gd name="T68" fmla="*/ 1088 w 2622"/>
              <a:gd name="T69" fmla="*/ 2398 h 2622"/>
              <a:gd name="T70" fmla="*/ 830 w 2622"/>
              <a:gd name="T71" fmla="*/ 2312 h 2622"/>
              <a:gd name="T72" fmla="*/ 606 w 2622"/>
              <a:gd name="T73" fmla="*/ 2168 h 2622"/>
              <a:gd name="T74" fmla="*/ 422 w 2622"/>
              <a:gd name="T75" fmla="*/ 1976 h 2622"/>
              <a:gd name="T76" fmla="*/ 290 w 2622"/>
              <a:gd name="T77" fmla="*/ 1744 h 2622"/>
              <a:gd name="T78" fmla="*/ 216 w 2622"/>
              <a:gd name="T79" fmla="*/ 1480 h 2622"/>
              <a:gd name="T80" fmla="*/ 208 w 2622"/>
              <a:gd name="T81" fmla="*/ 1198 h 2622"/>
              <a:gd name="T82" fmla="*/ 270 w 2622"/>
              <a:gd name="T83" fmla="*/ 930 h 2622"/>
              <a:gd name="T84" fmla="*/ 392 w 2622"/>
              <a:gd name="T85" fmla="*/ 692 h 2622"/>
              <a:gd name="T86" fmla="*/ 566 w 2622"/>
              <a:gd name="T87" fmla="*/ 490 h 2622"/>
              <a:gd name="T88" fmla="*/ 782 w 2622"/>
              <a:gd name="T89" fmla="*/ 336 h 2622"/>
              <a:gd name="T90" fmla="*/ 1034 w 2622"/>
              <a:gd name="T91" fmla="*/ 236 h 2622"/>
              <a:gd name="T92" fmla="*/ 1312 w 2622"/>
              <a:gd name="T93" fmla="*/ 202 h 2622"/>
              <a:gd name="T94" fmla="*/ 1588 w 2622"/>
              <a:gd name="T95" fmla="*/ 236 h 2622"/>
              <a:gd name="T96" fmla="*/ 1840 w 2622"/>
              <a:gd name="T97" fmla="*/ 336 h 2622"/>
              <a:gd name="T98" fmla="*/ 2058 w 2622"/>
              <a:gd name="T99" fmla="*/ 490 h 2622"/>
              <a:gd name="T100" fmla="*/ 2232 w 2622"/>
              <a:gd name="T101" fmla="*/ 692 h 2622"/>
              <a:gd name="T102" fmla="*/ 2354 w 2622"/>
              <a:gd name="T103" fmla="*/ 930 h 2622"/>
              <a:gd name="T104" fmla="*/ 2416 w 2622"/>
              <a:gd name="T105" fmla="*/ 1198 h 2622"/>
              <a:gd name="T106" fmla="*/ 2408 w 2622"/>
              <a:gd name="T107" fmla="*/ 1480 h 2622"/>
              <a:gd name="T108" fmla="*/ 2334 w 2622"/>
              <a:gd name="T109" fmla="*/ 1744 h 2622"/>
              <a:gd name="T110" fmla="*/ 2200 w 2622"/>
              <a:gd name="T111" fmla="*/ 1976 h 2622"/>
              <a:gd name="T112" fmla="*/ 2018 w 2622"/>
              <a:gd name="T113" fmla="*/ 2168 h 2622"/>
              <a:gd name="T114" fmla="*/ 1792 w 2622"/>
              <a:gd name="T115" fmla="*/ 2312 h 2622"/>
              <a:gd name="T116" fmla="*/ 1536 w 2622"/>
              <a:gd name="T117" fmla="*/ 2398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622"/>
              <a:gd name="T178" fmla="*/ 0 h 2622"/>
              <a:gd name="T179" fmla="*/ 2622 w 2622"/>
              <a:gd name="T180" fmla="*/ 2622 h 262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1B3661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11" name="Oval 676"/>
          <p:cNvSpPr>
            <a:spLocks noChangeArrowheads="1"/>
          </p:cNvSpPr>
          <p:nvPr/>
        </p:nvSpPr>
        <p:spPr bwMode="auto">
          <a:xfrm rot="21275257">
            <a:off x="4819650" y="2627313"/>
            <a:ext cx="1878013" cy="1878013"/>
          </a:xfrm>
          <a:prstGeom prst="ellipse">
            <a:avLst/>
          </a:prstGeom>
          <a:solidFill>
            <a:srgbClr val="1B3661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12" name="Oval 677"/>
          <p:cNvSpPr>
            <a:spLocks noChangeArrowheads="1"/>
          </p:cNvSpPr>
          <p:nvPr/>
        </p:nvSpPr>
        <p:spPr bwMode="auto">
          <a:xfrm rot="21275257">
            <a:off x="7126288" y="2611438"/>
            <a:ext cx="1255713" cy="1257300"/>
          </a:xfrm>
          <a:prstGeom prst="ellipse">
            <a:avLst/>
          </a:prstGeom>
          <a:solidFill>
            <a:srgbClr val="25538F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13" name="Freeform 679"/>
          <p:cNvSpPr>
            <a:spLocks noEditPoints="1"/>
          </p:cNvSpPr>
          <p:nvPr/>
        </p:nvSpPr>
        <p:spPr bwMode="auto">
          <a:xfrm rot="21275257">
            <a:off x="7877175" y="3784600"/>
            <a:ext cx="1604963" cy="1606550"/>
          </a:xfrm>
          <a:custGeom>
            <a:avLst/>
            <a:gdLst>
              <a:gd name="T0" fmla="*/ 1706 w 1816"/>
              <a:gd name="T1" fmla="*/ 792 h 1816"/>
              <a:gd name="T2" fmla="*/ 1774 w 1816"/>
              <a:gd name="T3" fmla="*/ 626 h 1816"/>
              <a:gd name="T4" fmla="*/ 1578 w 1816"/>
              <a:gd name="T5" fmla="*/ 460 h 1816"/>
              <a:gd name="T6" fmla="*/ 1498 w 1816"/>
              <a:gd name="T7" fmla="*/ 216 h 1816"/>
              <a:gd name="T8" fmla="*/ 1318 w 1816"/>
              <a:gd name="T9" fmla="*/ 214 h 1816"/>
              <a:gd name="T10" fmla="*/ 1150 w 1816"/>
              <a:gd name="T11" fmla="*/ 138 h 1816"/>
              <a:gd name="T12" fmla="*/ 978 w 1816"/>
              <a:gd name="T13" fmla="*/ 104 h 1816"/>
              <a:gd name="T14" fmla="*/ 792 w 1816"/>
              <a:gd name="T15" fmla="*/ 110 h 1816"/>
              <a:gd name="T16" fmla="*/ 626 w 1816"/>
              <a:gd name="T17" fmla="*/ 42 h 1816"/>
              <a:gd name="T18" fmla="*/ 460 w 1816"/>
              <a:gd name="T19" fmla="*/ 236 h 1816"/>
              <a:gd name="T20" fmla="*/ 216 w 1816"/>
              <a:gd name="T21" fmla="*/ 316 h 1816"/>
              <a:gd name="T22" fmla="*/ 214 w 1816"/>
              <a:gd name="T23" fmla="*/ 496 h 1816"/>
              <a:gd name="T24" fmla="*/ 138 w 1816"/>
              <a:gd name="T25" fmla="*/ 666 h 1816"/>
              <a:gd name="T26" fmla="*/ 104 w 1816"/>
              <a:gd name="T27" fmla="*/ 836 h 1816"/>
              <a:gd name="T28" fmla="*/ 108 w 1816"/>
              <a:gd name="T29" fmla="*/ 1022 h 1816"/>
              <a:gd name="T30" fmla="*/ 42 w 1816"/>
              <a:gd name="T31" fmla="*/ 1190 h 1816"/>
              <a:gd name="T32" fmla="*/ 236 w 1816"/>
              <a:gd name="T33" fmla="*/ 1356 h 1816"/>
              <a:gd name="T34" fmla="*/ 316 w 1816"/>
              <a:gd name="T35" fmla="*/ 1600 h 1816"/>
              <a:gd name="T36" fmla="*/ 496 w 1816"/>
              <a:gd name="T37" fmla="*/ 1602 h 1816"/>
              <a:gd name="T38" fmla="*/ 666 w 1816"/>
              <a:gd name="T39" fmla="*/ 1678 h 1816"/>
              <a:gd name="T40" fmla="*/ 836 w 1816"/>
              <a:gd name="T41" fmla="*/ 1712 h 1816"/>
              <a:gd name="T42" fmla="*/ 1022 w 1816"/>
              <a:gd name="T43" fmla="*/ 1706 h 1816"/>
              <a:gd name="T44" fmla="*/ 1188 w 1816"/>
              <a:gd name="T45" fmla="*/ 1774 h 1816"/>
              <a:gd name="T46" fmla="*/ 1356 w 1816"/>
              <a:gd name="T47" fmla="*/ 1578 h 1816"/>
              <a:gd name="T48" fmla="*/ 1600 w 1816"/>
              <a:gd name="T49" fmla="*/ 1500 h 1816"/>
              <a:gd name="T50" fmla="*/ 1602 w 1816"/>
              <a:gd name="T51" fmla="*/ 1320 h 1816"/>
              <a:gd name="T52" fmla="*/ 1678 w 1816"/>
              <a:gd name="T53" fmla="*/ 1150 h 1816"/>
              <a:gd name="T54" fmla="*/ 1710 w 1816"/>
              <a:gd name="T55" fmla="*/ 978 h 1816"/>
              <a:gd name="T56" fmla="*/ 872 w 1816"/>
              <a:gd name="T57" fmla="*/ 1612 h 1816"/>
              <a:gd name="T58" fmla="*/ 730 w 1816"/>
              <a:gd name="T59" fmla="*/ 1592 h 1816"/>
              <a:gd name="T60" fmla="*/ 602 w 1816"/>
              <a:gd name="T61" fmla="*/ 1544 h 1816"/>
              <a:gd name="T62" fmla="*/ 484 w 1816"/>
              <a:gd name="T63" fmla="*/ 1474 h 1816"/>
              <a:gd name="T64" fmla="*/ 384 w 1816"/>
              <a:gd name="T65" fmla="*/ 1382 h 1816"/>
              <a:gd name="T66" fmla="*/ 304 w 1816"/>
              <a:gd name="T67" fmla="*/ 1274 h 1816"/>
              <a:gd name="T68" fmla="*/ 244 w 1816"/>
              <a:gd name="T69" fmla="*/ 1150 h 1816"/>
              <a:gd name="T70" fmla="*/ 210 w 1816"/>
              <a:gd name="T71" fmla="*/ 1016 h 1816"/>
              <a:gd name="T72" fmla="*/ 202 w 1816"/>
              <a:gd name="T73" fmla="*/ 872 h 1816"/>
              <a:gd name="T74" fmla="*/ 224 w 1816"/>
              <a:gd name="T75" fmla="*/ 732 h 1816"/>
              <a:gd name="T76" fmla="*/ 272 w 1816"/>
              <a:gd name="T77" fmla="*/ 602 h 1816"/>
              <a:gd name="T78" fmla="*/ 342 w 1816"/>
              <a:gd name="T79" fmla="*/ 486 h 1816"/>
              <a:gd name="T80" fmla="*/ 432 w 1816"/>
              <a:gd name="T81" fmla="*/ 386 h 1816"/>
              <a:gd name="T82" fmla="*/ 542 w 1816"/>
              <a:gd name="T83" fmla="*/ 304 h 1816"/>
              <a:gd name="T84" fmla="*/ 664 w 1816"/>
              <a:gd name="T85" fmla="*/ 244 h 1816"/>
              <a:gd name="T86" fmla="*/ 800 w 1816"/>
              <a:gd name="T87" fmla="*/ 210 h 1816"/>
              <a:gd name="T88" fmla="*/ 944 w 1816"/>
              <a:gd name="T89" fmla="*/ 202 h 1816"/>
              <a:gd name="T90" fmla="*/ 1084 w 1816"/>
              <a:gd name="T91" fmla="*/ 224 h 1816"/>
              <a:gd name="T92" fmla="*/ 1214 w 1816"/>
              <a:gd name="T93" fmla="*/ 272 h 1816"/>
              <a:gd name="T94" fmla="*/ 1330 w 1816"/>
              <a:gd name="T95" fmla="*/ 342 h 1816"/>
              <a:gd name="T96" fmla="*/ 1430 w 1816"/>
              <a:gd name="T97" fmla="*/ 432 h 1816"/>
              <a:gd name="T98" fmla="*/ 1512 w 1816"/>
              <a:gd name="T99" fmla="*/ 542 h 1816"/>
              <a:gd name="T100" fmla="*/ 1570 w 1816"/>
              <a:gd name="T101" fmla="*/ 664 h 1816"/>
              <a:gd name="T102" fmla="*/ 1606 w 1816"/>
              <a:gd name="T103" fmla="*/ 800 h 1816"/>
              <a:gd name="T104" fmla="*/ 1612 w 1816"/>
              <a:gd name="T105" fmla="*/ 944 h 1816"/>
              <a:gd name="T106" fmla="*/ 1592 w 1816"/>
              <a:gd name="T107" fmla="*/ 1084 h 1816"/>
              <a:gd name="T108" fmla="*/ 1544 w 1816"/>
              <a:gd name="T109" fmla="*/ 1214 h 1816"/>
              <a:gd name="T110" fmla="*/ 1474 w 1816"/>
              <a:gd name="T111" fmla="*/ 1330 h 1816"/>
              <a:gd name="T112" fmla="*/ 1382 w 1816"/>
              <a:gd name="T113" fmla="*/ 1430 h 1816"/>
              <a:gd name="T114" fmla="*/ 1274 w 1816"/>
              <a:gd name="T115" fmla="*/ 1512 h 1816"/>
              <a:gd name="T116" fmla="*/ 1150 w 1816"/>
              <a:gd name="T117" fmla="*/ 1570 h 1816"/>
              <a:gd name="T118" fmla="*/ 1014 w 1816"/>
              <a:gd name="T119" fmla="*/ 1606 h 18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16"/>
              <a:gd name="T181" fmla="*/ 0 h 1816"/>
              <a:gd name="T182" fmla="*/ 1816 w 1816"/>
              <a:gd name="T183" fmla="*/ 1816 h 181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14" name="Oval 680"/>
          <p:cNvSpPr>
            <a:spLocks noChangeArrowheads="1"/>
          </p:cNvSpPr>
          <p:nvPr/>
        </p:nvSpPr>
        <p:spPr bwMode="auto">
          <a:xfrm rot="21275257">
            <a:off x="8129588" y="4038600"/>
            <a:ext cx="1098550" cy="1100138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grpSp>
        <p:nvGrpSpPr>
          <p:cNvPr id="9228" name="组合 14"/>
          <p:cNvGrpSpPr/>
          <p:nvPr/>
        </p:nvGrpSpPr>
        <p:grpSpPr>
          <a:xfrm>
            <a:off x="5010150" y="2946400"/>
            <a:ext cx="1695450" cy="1239695"/>
            <a:chOff x="3163773" y="2151562"/>
            <a:chExt cx="2262803" cy="1651529"/>
          </a:xfrm>
        </p:grpSpPr>
        <p:sp>
          <p:nvSpPr>
            <p:cNvPr id="9229" name="文本框 15"/>
            <p:cNvSpPr txBox="1"/>
            <p:nvPr/>
          </p:nvSpPr>
          <p:spPr>
            <a:xfrm>
              <a:off x="3476498" y="2151562"/>
              <a:ext cx="1368699" cy="61331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TITLE</a:t>
              </a:r>
              <a:endParaRPr lang="zh-CN" altLang="en-US" sz="2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230" name="文本框 16"/>
            <p:cNvSpPr txBox="1"/>
            <p:nvPr/>
          </p:nvSpPr>
          <p:spPr>
            <a:xfrm>
              <a:off x="3163773" y="2697434"/>
              <a:ext cx="2262803" cy="110565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</a:t>
              </a:r>
              <a:endPara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9231" name="组合 19"/>
          <p:cNvGrpSpPr/>
          <p:nvPr/>
        </p:nvGrpSpPr>
        <p:grpSpPr>
          <a:xfrm>
            <a:off x="7259638" y="2724150"/>
            <a:ext cx="1179512" cy="929183"/>
            <a:chOff x="3258932" y="2205528"/>
            <a:chExt cx="1572058" cy="1239605"/>
          </a:xfrm>
        </p:grpSpPr>
        <p:sp>
          <p:nvSpPr>
            <p:cNvPr id="9232" name="文本框 20"/>
            <p:cNvSpPr txBox="1"/>
            <p:nvPr/>
          </p:nvSpPr>
          <p:spPr>
            <a:xfrm>
              <a:off x="3368252" y="2205528"/>
              <a:ext cx="1102890" cy="4913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TITLE</a:t>
              </a:r>
              <a:endParaRPr lang="zh-CN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258932" y="2642890"/>
              <a:ext cx="1572058" cy="802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825" kern="1200" cap="none" spc="0" normalizeH="0" baseline="0" noProof="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Add your words here,according to your need to draw the text box size</a:t>
              </a:r>
              <a:endParaRPr kumimoji="0" lang="zh-CN" altLang="en-US" sz="825" kern="1200" cap="none" spc="0" normalizeH="0" baseline="0" noProof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9234" name="组合 24"/>
          <p:cNvGrpSpPr/>
          <p:nvPr/>
        </p:nvGrpSpPr>
        <p:grpSpPr>
          <a:xfrm>
            <a:off x="8169275" y="4167188"/>
            <a:ext cx="1108075" cy="826933"/>
            <a:chOff x="3159909" y="2331368"/>
            <a:chExt cx="1477422" cy="1102673"/>
          </a:xfrm>
        </p:grpSpPr>
        <p:sp>
          <p:nvSpPr>
            <p:cNvPr id="9235" name="文本框 25"/>
            <p:cNvSpPr txBox="1"/>
            <p:nvPr/>
          </p:nvSpPr>
          <p:spPr>
            <a:xfrm>
              <a:off x="3358510" y="2331368"/>
              <a:ext cx="960409" cy="4292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15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TITLE</a:t>
              </a:r>
              <a:endParaRPr lang="zh-CN" altLang="en-US" sz="15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59909" y="2666047"/>
              <a:ext cx="1477422" cy="767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790" kern="1200" cap="none" spc="0" normalizeH="0" baseline="0" noProof="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Add your words here,according to your need to draw the text box size</a:t>
              </a:r>
              <a:endParaRPr kumimoji="0" lang="zh-CN" altLang="en-US" sz="790" kern="1200" cap="none" spc="0" normalizeH="0" baseline="0" noProof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9237" name="Groupe 2052"/>
          <p:cNvGrpSpPr/>
          <p:nvPr/>
        </p:nvGrpSpPr>
        <p:grpSpPr>
          <a:xfrm>
            <a:off x="3865563" y="1997075"/>
            <a:ext cx="741362" cy="1158875"/>
            <a:chOff x="3227388" y="1412875"/>
            <a:chExt cx="2206625" cy="3448051"/>
          </a:xfrm>
        </p:grpSpPr>
        <p:sp>
          <p:nvSpPr>
            <p:cNvPr id="31" name="Freeform 6"/>
            <p:cNvSpPr/>
            <p:nvPr/>
          </p:nvSpPr>
          <p:spPr bwMode="auto">
            <a:xfrm>
              <a:off x="4159250" y="2068513"/>
              <a:ext cx="268288" cy="498475"/>
            </a:xfrm>
            <a:custGeom>
              <a:avLst/>
              <a:gdLst>
                <a:gd name="T0" fmla="*/ 425908038 w 169"/>
                <a:gd name="T1" fmla="*/ 123486864 h 314"/>
                <a:gd name="T2" fmla="*/ 403225705 w 169"/>
                <a:gd name="T3" fmla="*/ 63003113 h 314"/>
                <a:gd name="T4" fmla="*/ 390625699 w 169"/>
                <a:gd name="T5" fmla="*/ 40322497 h 314"/>
                <a:gd name="T6" fmla="*/ 378024105 w 169"/>
                <a:gd name="T7" fmla="*/ 27720927 h 314"/>
                <a:gd name="T8" fmla="*/ 307459624 w 169"/>
                <a:gd name="T9" fmla="*/ 2520950 h 314"/>
                <a:gd name="T10" fmla="*/ 287298343 w 169"/>
                <a:gd name="T11" fmla="*/ 0 h 314"/>
                <a:gd name="T12" fmla="*/ 246975783 w 169"/>
                <a:gd name="T13" fmla="*/ 5040312 h 314"/>
                <a:gd name="T14" fmla="*/ 234375776 w 169"/>
                <a:gd name="T15" fmla="*/ 12599986 h 314"/>
                <a:gd name="T16" fmla="*/ 209174176 w 169"/>
                <a:gd name="T17" fmla="*/ 40322497 h 314"/>
                <a:gd name="T18" fmla="*/ 176411252 w 169"/>
                <a:gd name="T19" fmla="*/ 73083734 h 314"/>
                <a:gd name="T20" fmla="*/ 163811246 w 169"/>
                <a:gd name="T21" fmla="*/ 85685304 h 314"/>
                <a:gd name="T22" fmla="*/ 143649965 w 169"/>
                <a:gd name="T23" fmla="*/ 113406243 h 314"/>
                <a:gd name="T24" fmla="*/ 131048372 w 169"/>
                <a:gd name="T25" fmla="*/ 123486864 h 314"/>
                <a:gd name="T26" fmla="*/ 100806426 w 169"/>
                <a:gd name="T27" fmla="*/ 158769038 h 314"/>
                <a:gd name="T28" fmla="*/ 68045140 w 169"/>
                <a:gd name="T29" fmla="*/ 201612471 h 314"/>
                <a:gd name="T30" fmla="*/ 32762887 w 169"/>
                <a:gd name="T31" fmla="*/ 234373746 h 314"/>
                <a:gd name="T32" fmla="*/ 12601597 w 169"/>
                <a:gd name="T33" fmla="*/ 259575298 h 314"/>
                <a:gd name="T34" fmla="*/ 12601597 w 169"/>
                <a:gd name="T35" fmla="*/ 267136558 h 314"/>
                <a:gd name="T36" fmla="*/ 17641920 w 169"/>
                <a:gd name="T37" fmla="*/ 335181544 h 314"/>
                <a:gd name="T38" fmla="*/ 12601597 w 169"/>
                <a:gd name="T39" fmla="*/ 352821837 h 314"/>
                <a:gd name="T40" fmla="*/ 2520955 w 169"/>
                <a:gd name="T41" fmla="*/ 395665270 h 314"/>
                <a:gd name="T42" fmla="*/ 0 w 169"/>
                <a:gd name="T43" fmla="*/ 435986266 h 314"/>
                <a:gd name="T44" fmla="*/ 10080643 w 169"/>
                <a:gd name="T45" fmla="*/ 483870010 h 314"/>
                <a:gd name="T46" fmla="*/ 25201607 w 169"/>
                <a:gd name="T47" fmla="*/ 539313426 h 314"/>
                <a:gd name="T48" fmla="*/ 45362893 w 169"/>
                <a:gd name="T49" fmla="*/ 584676221 h 314"/>
                <a:gd name="T50" fmla="*/ 68045140 w 169"/>
                <a:gd name="T51" fmla="*/ 635079327 h 314"/>
                <a:gd name="T52" fmla="*/ 78125780 w 169"/>
                <a:gd name="T53" fmla="*/ 657761518 h 314"/>
                <a:gd name="T54" fmla="*/ 103327380 w 169"/>
                <a:gd name="T55" fmla="*/ 700603364 h 314"/>
                <a:gd name="T56" fmla="*/ 123488685 w 169"/>
                <a:gd name="T57" fmla="*/ 713204934 h 314"/>
                <a:gd name="T58" fmla="*/ 141129012 w 169"/>
                <a:gd name="T59" fmla="*/ 728325865 h 314"/>
                <a:gd name="T60" fmla="*/ 158770926 w 169"/>
                <a:gd name="T61" fmla="*/ 773688660 h 314"/>
                <a:gd name="T62" fmla="*/ 211693542 w 169"/>
                <a:gd name="T63" fmla="*/ 791328953 h 314"/>
                <a:gd name="T64" fmla="*/ 425908038 w 169"/>
                <a:gd name="T65" fmla="*/ 123486864 h 3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9"/>
                <a:gd name="T100" fmla="*/ 0 h 314"/>
                <a:gd name="T101" fmla="*/ 169 w 169"/>
                <a:gd name="T102" fmla="*/ 314 h 31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9" h="314">
                  <a:moveTo>
                    <a:pt x="169" y="49"/>
                  </a:moveTo>
                  <a:lnTo>
                    <a:pt x="169" y="49"/>
                  </a:lnTo>
                  <a:lnTo>
                    <a:pt x="164" y="36"/>
                  </a:lnTo>
                  <a:lnTo>
                    <a:pt x="160" y="25"/>
                  </a:lnTo>
                  <a:lnTo>
                    <a:pt x="155" y="16"/>
                  </a:lnTo>
                  <a:lnTo>
                    <a:pt x="154" y="14"/>
                  </a:lnTo>
                  <a:lnTo>
                    <a:pt x="150" y="11"/>
                  </a:lnTo>
                  <a:lnTo>
                    <a:pt x="141" y="7"/>
                  </a:lnTo>
                  <a:lnTo>
                    <a:pt x="122" y="1"/>
                  </a:lnTo>
                  <a:lnTo>
                    <a:pt x="114" y="0"/>
                  </a:lnTo>
                  <a:lnTo>
                    <a:pt x="106" y="0"/>
                  </a:lnTo>
                  <a:lnTo>
                    <a:pt x="98" y="2"/>
                  </a:lnTo>
                  <a:lnTo>
                    <a:pt x="93" y="5"/>
                  </a:lnTo>
                  <a:lnTo>
                    <a:pt x="88" y="10"/>
                  </a:lnTo>
                  <a:lnTo>
                    <a:pt x="83" y="16"/>
                  </a:lnTo>
                  <a:lnTo>
                    <a:pt x="76" y="24"/>
                  </a:lnTo>
                  <a:lnTo>
                    <a:pt x="70" y="29"/>
                  </a:lnTo>
                  <a:lnTo>
                    <a:pt x="65" y="34"/>
                  </a:lnTo>
                  <a:lnTo>
                    <a:pt x="61" y="40"/>
                  </a:lnTo>
                  <a:lnTo>
                    <a:pt x="57" y="45"/>
                  </a:lnTo>
                  <a:lnTo>
                    <a:pt x="52" y="49"/>
                  </a:lnTo>
                  <a:lnTo>
                    <a:pt x="47" y="55"/>
                  </a:lnTo>
                  <a:lnTo>
                    <a:pt x="40" y="63"/>
                  </a:lnTo>
                  <a:lnTo>
                    <a:pt x="35" y="72"/>
                  </a:lnTo>
                  <a:lnTo>
                    <a:pt x="27" y="80"/>
                  </a:lnTo>
                  <a:lnTo>
                    <a:pt x="13" y="93"/>
                  </a:lnTo>
                  <a:lnTo>
                    <a:pt x="7" y="99"/>
                  </a:lnTo>
                  <a:lnTo>
                    <a:pt x="5" y="103"/>
                  </a:lnTo>
                  <a:lnTo>
                    <a:pt x="5" y="106"/>
                  </a:lnTo>
                  <a:lnTo>
                    <a:pt x="5" y="124"/>
                  </a:lnTo>
                  <a:lnTo>
                    <a:pt x="7" y="133"/>
                  </a:lnTo>
                  <a:lnTo>
                    <a:pt x="5" y="140"/>
                  </a:lnTo>
                  <a:lnTo>
                    <a:pt x="3" y="148"/>
                  </a:lnTo>
                  <a:lnTo>
                    <a:pt x="1" y="157"/>
                  </a:lnTo>
                  <a:lnTo>
                    <a:pt x="0" y="173"/>
                  </a:lnTo>
                  <a:lnTo>
                    <a:pt x="1" y="182"/>
                  </a:lnTo>
                  <a:lnTo>
                    <a:pt x="4" y="192"/>
                  </a:lnTo>
                  <a:lnTo>
                    <a:pt x="10" y="214"/>
                  </a:lnTo>
                  <a:lnTo>
                    <a:pt x="13" y="222"/>
                  </a:lnTo>
                  <a:lnTo>
                    <a:pt x="18" y="232"/>
                  </a:lnTo>
                  <a:lnTo>
                    <a:pt x="23" y="241"/>
                  </a:lnTo>
                  <a:lnTo>
                    <a:pt x="27" y="252"/>
                  </a:lnTo>
                  <a:lnTo>
                    <a:pt x="31" y="261"/>
                  </a:lnTo>
                  <a:lnTo>
                    <a:pt x="35" y="270"/>
                  </a:lnTo>
                  <a:lnTo>
                    <a:pt x="41" y="278"/>
                  </a:lnTo>
                  <a:lnTo>
                    <a:pt x="49" y="283"/>
                  </a:lnTo>
                  <a:lnTo>
                    <a:pt x="52" y="285"/>
                  </a:lnTo>
                  <a:lnTo>
                    <a:pt x="56" y="289"/>
                  </a:lnTo>
                  <a:lnTo>
                    <a:pt x="61" y="298"/>
                  </a:lnTo>
                  <a:lnTo>
                    <a:pt x="63" y="307"/>
                  </a:lnTo>
                  <a:lnTo>
                    <a:pt x="65" y="310"/>
                  </a:lnTo>
                  <a:lnTo>
                    <a:pt x="84" y="314"/>
                  </a:lnTo>
                  <a:lnTo>
                    <a:pt x="149" y="307"/>
                  </a:lnTo>
                  <a:lnTo>
                    <a:pt x="169" y="49"/>
                  </a:lnTo>
                  <a:close/>
                </a:path>
              </a:pathLst>
            </a:custGeom>
            <a:solidFill>
              <a:srgbClr val="56361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Freeform 7"/>
            <p:cNvSpPr/>
            <p:nvPr/>
          </p:nvSpPr>
          <p:spPr bwMode="auto">
            <a:xfrm>
              <a:off x="4214813" y="2132013"/>
              <a:ext cx="363538" cy="476250"/>
            </a:xfrm>
            <a:custGeom>
              <a:avLst/>
              <a:gdLst>
                <a:gd name="T0" fmla="*/ 531754551 w 229"/>
                <a:gd name="T1" fmla="*/ 723285542 h 300"/>
                <a:gd name="T2" fmla="*/ 536794869 w 229"/>
                <a:gd name="T3" fmla="*/ 630039005 h 300"/>
                <a:gd name="T4" fmla="*/ 546875505 w 229"/>
                <a:gd name="T5" fmla="*/ 592235882 h 300"/>
                <a:gd name="T6" fmla="*/ 569556142 w 229"/>
                <a:gd name="T7" fmla="*/ 546873088 h 300"/>
                <a:gd name="T8" fmla="*/ 577117413 w 229"/>
                <a:gd name="T9" fmla="*/ 483870002 h 300"/>
                <a:gd name="T10" fmla="*/ 569556142 w 229"/>
                <a:gd name="T11" fmla="*/ 385583055 h 300"/>
                <a:gd name="T12" fmla="*/ 564515824 w 229"/>
                <a:gd name="T13" fmla="*/ 312499347 h 300"/>
                <a:gd name="T14" fmla="*/ 554435188 w 229"/>
                <a:gd name="T15" fmla="*/ 292338105 h 300"/>
                <a:gd name="T16" fmla="*/ 526714232 w 229"/>
                <a:gd name="T17" fmla="*/ 259575294 h 300"/>
                <a:gd name="T18" fmla="*/ 519152962 w 229"/>
                <a:gd name="T19" fmla="*/ 246975311 h 300"/>
                <a:gd name="T20" fmla="*/ 488911053 w 229"/>
                <a:gd name="T21" fmla="*/ 173891554 h 300"/>
                <a:gd name="T22" fmla="*/ 481351370 w 229"/>
                <a:gd name="T23" fmla="*/ 161289984 h 300"/>
                <a:gd name="T24" fmla="*/ 458669145 w 229"/>
                <a:gd name="T25" fmla="*/ 136088432 h 300"/>
                <a:gd name="T26" fmla="*/ 443548190 w 229"/>
                <a:gd name="T27" fmla="*/ 118446551 h 300"/>
                <a:gd name="T28" fmla="*/ 425907871 w 229"/>
                <a:gd name="T29" fmla="*/ 103325595 h 300"/>
                <a:gd name="T30" fmla="*/ 403225546 w 229"/>
                <a:gd name="T31" fmla="*/ 57962801 h 300"/>
                <a:gd name="T32" fmla="*/ 390625545 w 229"/>
                <a:gd name="T33" fmla="*/ 37801547 h 300"/>
                <a:gd name="T34" fmla="*/ 355343318 w 229"/>
                <a:gd name="T35" fmla="*/ 12599985 h 300"/>
                <a:gd name="T36" fmla="*/ 302419185 w 229"/>
                <a:gd name="T37" fmla="*/ 0 h 300"/>
                <a:gd name="T38" fmla="*/ 269657911 w 229"/>
                <a:gd name="T39" fmla="*/ 2520950 h 300"/>
                <a:gd name="T40" fmla="*/ 163811181 w 229"/>
                <a:gd name="T41" fmla="*/ 17640299 h 300"/>
                <a:gd name="T42" fmla="*/ 153730545 w 229"/>
                <a:gd name="T43" fmla="*/ 22682197 h 300"/>
                <a:gd name="T44" fmla="*/ 103327339 w 229"/>
                <a:gd name="T45" fmla="*/ 63003112 h 300"/>
                <a:gd name="T46" fmla="*/ 65524160 w 229"/>
                <a:gd name="T47" fmla="*/ 110886879 h 300"/>
                <a:gd name="T48" fmla="*/ 63004795 w 229"/>
                <a:gd name="T49" fmla="*/ 123486862 h 300"/>
                <a:gd name="T50" fmla="*/ 65524160 w 229"/>
                <a:gd name="T51" fmla="*/ 141128742 h 300"/>
                <a:gd name="T52" fmla="*/ 98287021 w 229"/>
                <a:gd name="T53" fmla="*/ 194051208 h 300"/>
                <a:gd name="T54" fmla="*/ 110887048 w 229"/>
                <a:gd name="T55" fmla="*/ 221773759 h 300"/>
                <a:gd name="T56" fmla="*/ 118448318 w 229"/>
                <a:gd name="T57" fmla="*/ 249494673 h 300"/>
                <a:gd name="T58" fmla="*/ 120967684 w 229"/>
                <a:gd name="T59" fmla="*/ 347781520 h 300"/>
                <a:gd name="T60" fmla="*/ 120967684 w 229"/>
                <a:gd name="T61" fmla="*/ 355342780 h 300"/>
                <a:gd name="T62" fmla="*/ 141128956 w 229"/>
                <a:gd name="T63" fmla="*/ 380542744 h 300"/>
                <a:gd name="T64" fmla="*/ 163811181 w 229"/>
                <a:gd name="T65" fmla="*/ 400703986 h 300"/>
                <a:gd name="T66" fmla="*/ 166330547 w 229"/>
                <a:gd name="T67" fmla="*/ 410784607 h 300"/>
                <a:gd name="T68" fmla="*/ 163811181 w 229"/>
                <a:gd name="T69" fmla="*/ 423386276 h 300"/>
                <a:gd name="T70" fmla="*/ 146169274 w 229"/>
                <a:gd name="T71" fmla="*/ 446066879 h 300"/>
                <a:gd name="T72" fmla="*/ 108367682 w 229"/>
                <a:gd name="T73" fmla="*/ 433466897 h 300"/>
                <a:gd name="T74" fmla="*/ 57964477 w 229"/>
                <a:gd name="T75" fmla="*/ 418345966 h 300"/>
                <a:gd name="T76" fmla="*/ 42843510 w 229"/>
                <a:gd name="T77" fmla="*/ 418345966 h 300"/>
                <a:gd name="T78" fmla="*/ 22682231 w 229"/>
                <a:gd name="T79" fmla="*/ 425905638 h 300"/>
                <a:gd name="T80" fmla="*/ 7561274 w 229"/>
                <a:gd name="T81" fmla="*/ 441026569 h 300"/>
                <a:gd name="T82" fmla="*/ 0 w 229"/>
                <a:gd name="T83" fmla="*/ 466228121 h 300"/>
                <a:gd name="T84" fmla="*/ 7561274 w 229"/>
                <a:gd name="T85" fmla="*/ 491429673 h 300"/>
                <a:gd name="T86" fmla="*/ 15120960 w 229"/>
                <a:gd name="T87" fmla="*/ 501510294 h 300"/>
                <a:gd name="T88" fmla="*/ 52924158 w 229"/>
                <a:gd name="T89" fmla="*/ 526711847 h 300"/>
                <a:gd name="T90" fmla="*/ 120967684 w 229"/>
                <a:gd name="T91" fmla="*/ 556953709 h 300"/>
                <a:gd name="T92" fmla="*/ 148690227 w 229"/>
                <a:gd name="T93" fmla="*/ 559474658 h 300"/>
                <a:gd name="T94" fmla="*/ 153730545 w 229"/>
                <a:gd name="T95" fmla="*/ 559474658 h 300"/>
                <a:gd name="T96" fmla="*/ 166330547 w 229"/>
                <a:gd name="T97" fmla="*/ 574595590 h 300"/>
                <a:gd name="T98" fmla="*/ 186491819 w 229"/>
                <a:gd name="T99" fmla="*/ 617437435 h 300"/>
                <a:gd name="T100" fmla="*/ 204133726 w 229"/>
                <a:gd name="T101" fmla="*/ 705643661 h 300"/>
                <a:gd name="T102" fmla="*/ 209174094 w 229"/>
                <a:gd name="T103" fmla="*/ 715724282 h 300"/>
                <a:gd name="T104" fmla="*/ 231854731 w 229"/>
                <a:gd name="T105" fmla="*/ 735885524 h 300"/>
                <a:gd name="T106" fmla="*/ 274698229 w 229"/>
                <a:gd name="T107" fmla="*/ 751006455 h 300"/>
                <a:gd name="T108" fmla="*/ 531754551 w 229"/>
                <a:gd name="T109" fmla="*/ 723285542 h 3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29"/>
                <a:gd name="T166" fmla="*/ 0 h 300"/>
                <a:gd name="T167" fmla="*/ 229 w 229"/>
                <a:gd name="T168" fmla="*/ 300 h 3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29" h="300">
                  <a:moveTo>
                    <a:pt x="211" y="287"/>
                  </a:moveTo>
                  <a:lnTo>
                    <a:pt x="211" y="287"/>
                  </a:lnTo>
                  <a:lnTo>
                    <a:pt x="212" y="267"/>
                  </a:lnTo>
                  <a:lnTo>
                    <a:pt x="213" y="250"/>
                  </a:lnTo>
                  <a:lnTo>
                    <a:pt x="215" y="241"/>
                  </a:lnTo>
                  <a:lnTo>
                    <a:pt x="217" y="235"/>
                  </a:lnTo>
                  <a:lnTo>
                    <a:pt x="226" y="217"/>
                  </a:lnTo>
                  <a:lnTo>
                    <a:pt x="228" y="207"/>
                  </a:lnTo>
                  <a:lnTo>
                    <a:pt x="229" y="192"/>
                  </a:lnTo>
                  <a:lnTo>
                    <a:pt x="226" y="153"/>
                  </a:lnTo>
                  <a:lnTo>
                    <a:pt x="225" y="137"/>
                  </a:lnTo>
                  <a:lnTo>
                    <a:pt x="224" y="124"/>
                  </a:lnTo>
                  <a:lnTo>
                    <a:pt x="220" y="116"/>
                  </a:lnTo>
                  <a:lnTo>
                    <a:pt x="215" y="110"/>
                  </a:lnTo>
                  <a:lnTo>
                    <a:pt x="209" y="103"/>
                  </a:lnTo>
                  <a:lnTo>
                    <a:pt x="206" y="98"/>
                  </a:lnTo>
                  <a:lnTo>
                    <a:pt x="199" y="84"/>
                  </a:lnTo>
                  <a:lnTo>
                    <a:pt x="194" y="69"/>
                  </a:lnTo>
                  <a:lnTo>
                    <a:pt x="191" y="64"/>
                  </a:lnTo>
                  <a:lnTo>
                    <a:pt x="188" y="59"/>
                  </a:lnTo>
                  <a:lnTo>
                    <a:pt x="182" y="54"/>
                  </a:lnTo>
                  <a:lnTo>
                    <a:pt x="176" y="47"/>
                  </a:lnTo>
                  <a:lnTo>
                    <a:pt x="172" y="45"/>
                  </a:lnTo>
                  <a:lnTo>
                    <a:pt x="169" y="41"/>
                  </a:lnTo>
                  <a:lnTo>
                    <a:pt x="164" y="32"/>
                  </a:lnTo>
                  <a:lnTo>
                    <a:pt x="160" y="23"/>
                  </a:lnTo>
                  <a:lnTo>
                    <a:pt x="155" y="15"/>
                  </a:lnTo>
                  <a:lnTo>
                    <a:pt x="149" y="10"/>
                  </a:lnTo>
                  <a:lnTo>
                    <a:pt x="141" y="5"/>
                  </a:lnTo>
                  <a:lnTo>
                    <a:pt x="131" y="1"/>
                  </a:lnTo>
                  <a:lnTo>
                    <a:pt x="120" y="0"/>
                  </a:lnTo>
                  <a:lnTo>
                    <a:pt x="107" y="1"/>
                  </a:lnTo>
                  <a:lnTo>
                    <a:pt x="91" y="2"/>
                  </a:lnTo>
                  <a:lnTo>
                    <a:pt x="65" y="7"/>
                  </a:lnTo>
                  <a:lnTo>
                    <a:pt x="61" y="9"/>
                  </a:lnTo>
                  <a:lnTo>
                    <a:pt x="54" y="13"/>
                  </a:lnTo>
                  <a:lnTo>
                    <a:pt x="41" y="25"/>
                  </a:lnTo>
                  <a:lnTo>
                    <a:pt x="30" y="38"/>
                  </a:lnTo>
                  <a:lnTo>
                    <a:pt x="26" y="44"/>
                  </a:lnTo>
                  <a:lnTo>
                    <a:pt x="25" y="49"/>
                  </a:lnTo>
                  <a:lnTo>
                    <a:pt x="25" y="53"/>
                  </a:lnTo>
                  <a:lnTo>
                    <a:pt x="26" y="56"/>
                  </a:lnTo>
                  <a:lnTo>
                    <a:pt x="32" y="67"/>
                  </a:lnTo>
                  <a:lnTo>
                    <a:pt x="39" y="77"/>
                  </a:lnTo>
                  <a:lnTo>
                    <a:pt x="43" y="82"/>
                  </a:lnTo>
                  <a:lnTo>
                    <a:pt x="44" y="88"/>
                  </a:lnTo>
                  <a:lnTo>
                    <a:pt x="47" y="99"/>
                  </a:lnTo>
                  <a:lnTo>
                    <a:pt x="47" y="113"/>
                  </a:lnTo>
                  <a:lnTo>
                    <a:pt x="48" y="138"/>
                  </a:lnTo>
                  <a:lnTo>
                    <a:pt x="48" y="141"/>
                  </a:lnTo>
                  <a:lnTo>
                    <a:pt x="50" y="144"/>
                  </a:lnTo>
                  <a:lnTo>
                    <a:pt x="56" y="151"/>
                  </a:lnTo>
                  <a:lnTo>
                    <a:pt x="62" y="156"/>
                  </a:lnTo>
                  <a:lnTo>
                    <a:pt x="65" y="159"/>
                  </a:lnTo>
                  <a:lnTo>
                    <a:pt x="66" y="163"/>
                  </a:lnTo>
                  <a:lnTo>
                    <a:pt x="66" y="165"/>
                  </a:lnTo>
                  <a:lnTo>
                    <a:pt x="65" y="168"/>
                  </a:lnTo>
                  <a:lnTo>
                    <a:pt x="62" y="173"/>
                  </a:lnTo>
                  <a:lnTo>
                    <a:pt x="58" y="177"/>
                  </a:lnTo>
                  <a:lnTo>
                    <a:pt x="43" y="172"/>
                  </a:lnTo>
                  <a:lnTo>
                    <a:pt x="30" y="168"/>
                  </a:lnTo>
                  <a:lnTo>
                    <a:pt x="23" y="166"/>
                  </a:lnTo>
                  <a:lnTo>
                    <a:pt x="17" y="166"/>
                  </a:lnTo>
                  <a:lnTo>
                    <a:pt x="13" y="166"/>
                  </a:lnTo>
                  <a:lnTo>
                    <a:pt x="9" y="169"/>
                  </a:lnTo>
                  <a:lnTo>
                    <a:pt x="5" y="172"/>
                  </a:lnTo>
                  <a:lnTo>
                    <a:pt x="3" y="175"/>
                  </a:lnTo>
                  <a:lnTo>
                    <a:pt x="0" y="181"/>
                  </a:lnTo>
                  <a:lnTo>
                    <a:pt x="0" y="185"/>
                  </a:lnTo>
                  <a:lnTo>
                    <a:pt x="0" y="190"/>
                  </a:lnTo>
                  <a:lnTo>
                    <a:pt x="3" y="195"/>
                  </a:lnTo>
                  <a:lnTo>
                    <a:pt x="6" y="199"/>
                  </a:lnTo>
                  <a:lnTo>
                    <a:pt x="13" y="204"/>
                  </a:lnTo>
                  <a:lnTo>
                    <a:pt x="21" y="209"/>
                  </a:lnTo>
                  <a:lnTo>
                    <a:pt x="30" y="213"/>
                  </a:lnTo>
                  <a:lnTo>
                    <a:pt x="48" y="221"/>
                  </a:lnTo>
                  <a:lnTo>
                    <a:pt x="54" y="222"/>
                  </a:lnTo>
                  <a:lnTo>
                    <a:pt x="59" y="222"/>
                  </a:lnTo>
                  <a:lnTo>
                    <a:pt x="61" y="222"/>
                  </a:lnTo>
                  <a:lnTo>
                    <a:pt x="63" y="223"/>
                  </a:lnTo>
                  <a:lnTo>
                    <a:pt x="66" y="228"/>
                  </a:lnTo>
                  <a:lnTo>
                    <a:pt x="70" y="236"/>
                  </a:lnTo>
                  <a:lnTo>
                    <a:pt x="74" y="245"/>
                  </a:lnTo>
                  <a:lnTo>
                    <a:pt x="79" y="266"/>
                  </a:lnTo>
                  <a:lnTo>
                    <a:pt x="81" y="280"/>
                  </a:lnTo>
                  <a:lnTo>
                    <a:pt x="83" y="284"/>
                  </a:lnTo>
                  <a:lnTo>
                    <a:pt x="87" y="288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109" y="298"/>
                  </a:lnTo>
                  <a:lnTo>
                    <a:pt x="114" y="300"/>
                  </a:lnTo>
                  <a:lnTo>
                    <a:pt x="211" y="287"/>
                  </a:lnTo>
                  <a:close/>
                </a:path>
              </a:pathLst>
            </a:custGeom>
            <a:solidFill>
              <a:srgbClr val="FFCDAC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8"/>
            <p:cNvSpPr/>
            <p:nvPr/>
          </p:nvSpPr>
          <p:spPr bwMode="auto">
            <a:xfrm>
              <a:off x="3227388" y="2205038"/>
              <a:ext cx="209550" cy="287338"/>
            </a:xfrm>
            <a:custGeom>
              <a:avLst/>
              <a:gdLst>
                <a:gd name="T0" fmla="*/ 63003108 w 132"/>
                <a:gd name="T1" fmla="*/ 330141825 h 181"/>
                <a:gd name="T2" fmla="*/ 63003108 w 132"/>
                <a:gd name="T3" fmla="*/ 330141825 h 181"/>
                <a:gd name="T4" fmla="*/ 52922488 w 132"/>
                <a:gd name="T5" fmla="*/ 309980547 h 181"/>
                <a:gd name="T6" fmla="*/ 40322494 w 132"/>
                <a:gd name="T7" fmla="*/ 284778949 h 181"/>
                <a:gd name="T8" fmla="*/ 20161247 w 132"/>
                <a:gd name="T9" fmla="*/ 239416073 h 181"/>
                <a:gd name="T10" fmla="*/ 20161247 w 132"/>
                <a:gd name="T11" fmla="*/ 239416073 h 181"/>
                <a:gd name="T12" fmla="*/ 12599985 w 132"/>
                <a:gd name="T13" fmla="*/ 214214475 h 181"/>
                <a:gd name="T14" fmla="*/ 2520950 w 132"/>
                <a:gd name="T15" fmla="*/ 178932188 h 181"/>
                <a:gd name="T16" fmla="*/ 0 w 132"/>
                <a:gd name="T17" fmla="*/ 141128998 h 181"/>
                <a:gd name="T18" fmla="*/ 0 w 132"/>
                <a:gd name="T19" fmla="*/ 128528992 h 181"/>
                <a:gd name="T20" fmla="*/ 0 w 132"/>
                <a:gd name="T21" fmla="*/ 113408034 h 181"/>
                <a:gd name="T22" fmla="*/ 0 w 132"/>
                <a:gd name="T23" fmla="*/ 113408034 h 181"/>
                <a:gd name="T24" fmla="*/ 7559675 w 132"/>
                <a:gd name="T25" fmla="*/ 98287050 h 181"/>
                <a:gd name="T26" fmla="*/ 17640298 w 132"/>
                <a:gd name="T27" fmla="*/ 85685458 h 181"/>
                <a:gd name="T28" fmla="*/ 22680608 w 132"/>
                <a:gd name="T29" fmla="*/ 75604818 h 181"/>
                <a:gd name="T30" fmla="*/ 32761235 w 132"/>
                <a:gd name="T31" fmla="*/ 73085452 h 181"/>
                <a:gd name="T32" fmla="*/ 32761235 w 132"/>
                <a:gd name="T33" fmla="*/ 73085452 h 181"/>
                <a:gd name="T34" fmla="*/ 57962798 w 132"/>
                <a:gd name="T35" fmla="*/ 65524179 h 181"/>
                <a:gd name="T36" fmla="*/ 70564367 w 132"/>
                <a:gd name="T37" fmla="*/ 63004813 h 181"/>
                <a:gd name="T38" fmla="*/ 78124039 w 132"/>
                <a:gd name="T39" fmla="*/ 55443540 h 181"/>
                <a:gd name="T40" fmla="*/ 80644988 w 132"/>
                <a:gd name="T41" fmla="*/ 52924174 h 181"/>
                <a:gd name="T42" fmla="*/ 80644988 w 132"/>
                <a:gd name="T43" fmla="*/ 52924174 h 181"/>
                <a:gd name="T44" fmla="*/ 85685298 w 132"/>
                <a:gd name="T45" fmla="*/ 42843523 h 181"/>
                <a:gd name="T46" fmla="*/ 95765918 w 132"/>
                <a:gd name="T47" fmla="*/ 32762883 h 181"/>
                <a:gd name="T48" fmla="*/ 103325590 w 132"/>
                <a:gd name="T49" fmla="*/ 25201604 h 181"/>
                <a:gd name="T50" fmla="*/ 113406235 w 132"/>
                <a:gd name="T51" fmla="*/ 22682238 h 181"/>
                <a:gd name="T52" fmla="*/ 113406235 w 132"/>
                <a:gd name="T53" fmla="*/ 22682238 h 181"/>
                <a:gd name="T54" fmla="*/ 141128734 w 132"/>
                <a:gd name="T55" fmla="*/ 22682238 h 181"/>
                <a:gd name="T56" fmla="*/ 153728716 w 132"/>
                <a:gd name="T57" fmla="*/ 22682238 h 181"/>
                <a:gd name="T58" fmla="*/ 168849647 w 132"/>
                <a:gd name="T59" fmla="*/ 22682238 h 181"/>
                <a:gd name="T60" fmla="*/ 168849647 w 132"/>
                <a:gd name="T61" fmla="*/ 22682238 h 181"/>
                <a:gd name="T62" fmla="*/ 196572146 w 132"/>
                <a:gd name="T63" fmla="*/ 10080642 h 181"/>
                <a:gd name="T64" fmla="*/ 209172178 w 132"/>
                <a:gd name="T65" fmla="*/ 2520954 h 181"/>
                <a:gd name="T66" fmla="*/ 219252798 w 132"/>
                <a:gd name="T67" fmla="*/ 0 h 181"/>
                <a:gd name="T68" fmla="*/ 219252798 w 132"/>
                <a:gd name="T69" fmla="*/ 0 h 181"/>
                <a:gd name="T70" fmla="*/ 236894677 w 132"/>
                <a:gd name="T71" fmla="*/ 7561276 h 181"/>
                <a:gd name="T72" fmla="*/ 252015608 w 132"/>
                <a:gd name="T73" fmla="*/ 10080642 h 181"/>
                <a:gd name="T74" fmla="*/ 264615589 w 132"/>
                <a:gd name="T75" fmla="*/ 10080642 h 181"/>
                <a:gd name="T76" fmla="*/ 264615589 w 132"/>
                <a:gd name="T77" fmla="*/ 10080642 h 181"/>
                <a:gd name="T78" fmla="*/ 277217159 w 132"/>
                <a:gd name="T79" fmla="*/ 7561276 h 181"/>
                <a:gd name="T80" fmla="*/ 297378399 w 132"/>
                <a:gd name="T81" fmla="*/ 10080642 h 181"/>
                <a:gd name="T82" fmla="*/ 315018691 w 132"/>
                <a:gd name="T83" fmla="*/ 12601596 h 181"/>
                <a:gd name="T84" fmla="*/ 322579950 w 132"/>
                <a:gd name="T85" fmla="*/ 17641918 h 181"/>
                <a:gd name="T86" fmla="*/ 325100899 w 132"/>
                <a:gd name="T87" fmla="*/ 20161284 h 181"/>
                <a:gd name="T88" fmla="*/ 325100899 w 132"/>
                <a:gd name="T89" fmla="*/ 20161284 h 181"/>
                <a:gd name="T90" fmla="*/ 330141209 w 132"/>
                <a:gd name="T91" fmla="*/ 40322569 h 181"/>
                <a:gd name="T92" fmla="*/ 332660570 w 132"/>
                <a:gd name="T93" fmla="*/ 80645138 h 181"/>
                <a:gd name="T94" fmla="*/ 330141209 w 132"/>
                <a:gd name="T95" fmla="*/ 128528992 h 181"/>
                <a:gd name="T96" fmla="*/ 325100899 w 132"/>
                <a:gd name="T97" fmla="*/ 163811229 h 181"/>
                <a:gd name="T98" fmla="*/ 325100899 w 132"/>
                <a:gd name="T99" fmla="*/ 163811229 h 181"/>
                <a:gd name="T100" fmla="*/ 315018691 w 132"/>
                <a:gd name="T101" fmla="*/ 246975758 h 181"/>
                <a:gd name="T102" fmla="*/ 312499330 w 132"/>
                <a:gd name="T103" fmla="*/ 299899907 h 181"/>
                <a:gd name="T104" fmla="*/ 309978381 w 132"/>
                <a:gd name="T105" fmla="*/ 345262784 h 181"/>
                <a:gd name="T106" fmla="*/ 309978381 w 132"/>
                <a:gd name="T107" fmla="*/ 345262784 h 181"/>
                <a:gd name="T108" fmla="*/ 307459020 w 132"/>
                <a:gd name="T109" fmla="*/ 365424062 h 181"/>
                <a:gd name="T110" fmla="*/ 299897761 w 132"/>
                <a:gd name="T111" fmla="*/ 385585340 h 181"/>
                <a:gd name="T112" fmla="*/ 287297779 w 132"/>
                <a:gd name="T113" fmla="*/ 400706299 h 181"/>
                <a:gd name="T114" fmla="*/ 274696210 w 132"/>
                <a:gd name="T115" fmla="*/ 420867676 h 181"/>
                <a:gd name="T116" fmla="*/ 246975298 w 132"/>
                <a:gd name="T117" fmla="*/ 446069274 h 181"/>
                <a:gd name="T118" fmla="*/ 236894677 w 132"/>
                <a:gd name="T119" fmla="*/ 456149913 h 181"/>
                <a:gd name="T120" fmla="*/ 63003108 w 132"/>
                <a:gd name="T121" fmla="*/ 330141825 h 18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2"/>
                <a:gd name="T184" fmla="*/ 0 h 181"/>
                <a:gd name="T185" fmla="*/ 132 w 132"/>
                <a:gd name="T186" fmla="*/ 181 h 18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2" h="181">
                  <a:moveTo>
                    <a:pt x="25" y="131"/>
                  </a:moveTo>
                  <a:lnTo>
                    <a:pt x="25" y="131"/>
                  </a:lnTo>
                  <a:lnTo>
                    <a:pt x="21" y="123"/>
                  </a:lnTo>
                  <a:lnTo>
                    <a:pt x="16" y="113"/>
                  </a:lnTo>
                  <a:lnTo>
                    <a:pt x="8" y="95"/>
                  </a:lnTo>
                  <a:lnTo>
                    <a:pt x="5" y="85"/>
                  </a:lnTo>
                  <a:lnTo>
                    <a:pt x="1" y="7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7" y="34"/>
                  </a:lnTo>
                  <a:lnTo>
                    <a:pt x="9" y="30"/>
                  </a:lnTo>
                  <a:lnTo>
                    <a:pt x="13" y="29"/>
                  </a:lnTo>
                  <a:lnTo>
                    <a:pt x="23" y="26"/>
                  </a:lnTo>
                  <a:lnTo>
                    <a:pt x="28" y="25"/>
                  </a:lnTo>
                  <a:lnTo>
                    <a:pt x="31" y="22"/>
                  </a:lnTo>
                  <a:lnTo>
                    <a:pt x="32" y="21"/>
                  </a:lnTo>
                  <a:lnTo>
                    <a:pt x="34" y="17"/>
                  </a:lnTo>
                  <a:lnTo>
                    <a:pt x="38" y="13"/>
                  </a:lnTo>
                  <a:lnTo>
                    <a:pt x="41" y="10"/>
                  </a:lnTo>
                  <a:lnTo>
                    <a:pt x="45" y="9"/>
                  </a:lnTo>
                  <a:lnTo>
                    <a:pt x="56" y="9"/>
                  </a:lnTo>
                  <a:lnTo>
                    <a:pt x="61" y="9"/>
                  </a:lnTo>
                  <a:lnTo>
                    <a:pt x="67" y="9"/>
                  </a:lnTo>
                  <a:lnTo>
                    <a:pt x="78" y="4"/>
                  </a:lnTo>
                  <a:lnTo>
                    <a:pt x="83" y="1"/>
                  </a:lnTo>
                  <a:lnTo>
                    <a:pt x="87" y="0"/>
                  </a:lnTo>
                  <a:lnTo>
                    <a:pt x="94" y="3"/>
                  </a:lnTo>
                  <a:lnTo>
                    <a:pt x="100" y="4"/>
                  </a:lnTo>
                  <a:lnTo>
                    <a:pt x="105" y="4"/>
                  </a:lnTo>
                  <a:lnTo>
                    <a:pt x="110" y="3"/>
                  </a:lnTo>
                  <a:lnTo>
                    <a:pt x="118" y="4"/>
                  </a:lnTo>
                  <a:lnTo>
                    <a:pt x="125" y="5"/>
                  </a:lnTo>
                  <a:lnTo>
                    <a:pt x="128" y="7"/>
                  </a:lnTo>
                  <a:lnTo>
                    <a:pt x="129" y="8"/>
                  </a:lnTo>
                  <a:lnTo>
                    <a:pt x="131" y="16"/>
                  </a:lnTo>
                  <a:lnTo>
                    <a:pt x="132" y="32"/>
                  </a:lnTo>
                  <a:lnTo>
                    <a:pt x="131" y="51"/>
                  </a:lnTo>
                  <a:lnTo>
                    <a:pt x="129" y="65"/>
                  </a:lnTo>
                  <a:lnTo>
                    <a:pt x="125" y="98"/>
                  </a:lnTo>
                  <a:lnTo>
                    <a:pt x="124" y="119"/>
                  </a:lnTo>
                  <a:lnTo>
                    <a:pt x="123" y="137"/>
                  </a:lnTo>
                  <a:lnTo>
                    <a:pt x="122" y="145"/>
                  </a:lnTo>
                  <a:lnTo>
                    <a:pt x="119" y="153"/>
                  </a:lnTo>
                  <a:lnTo>
                    <a:pt x="114" y="159"/>
                  </a:lnTo>
                  <a:lnTo>
                    <a:pt x="109" y="167"/>
                  </a:lnTo>
                  <a:lnTo>
                    <a:pt x="98" y="177"/>
                  </a:lnTo>
                  <a:lnTo>
                    <a:pt x="94" y="181"/>
                  </a:lnTo>
                  <a:lnTo>
                    <a:pt x="25" y="131"/>
                  </a:lnTo>
                  <a:close/>
                </a:path>
              </a:pathLst>
            </a:custGeom>
            <a:solidFill>
              <a:srgbClr val="FFCDAC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9"/>
            <p:cNvSpPr/>
            <p:nvPr/>
          </p:nvSpPr>
          <p:spPr bwMode="auto">
            <a:xfrm>
              <a:off x="3227388" y="2205038"/>
              <a:ext cx="209550" cy="287338"/>
            </a:xfrm>
            <a:custGeom>
              <a:avLst/>
              <a:gdLst>
                <a:gd name="T0" fmla="*/ 63003108 w 132"/>
                <a:gd name="T1" fmla="*/ 330141825 h 181"/>
                <a:gd name="T2" fmla="*/ 63003108 w 132"/>
                <a:gd name="T3" fmla="*/ 330141825 h 181"/>
                <a:gd name="T4" fmla="*/ 52922488 w 132"/>
                <a:gd name="T5" fmla="*/ 309980547 h 181"/>
                <a:gd name="T6" fmla="*/ 40322494 w 132"/>
                <a:gd name="T7" fmla="*/ 284778949 h 181"/>
                <a:gd name="T8" fmla="*/ 20161247 w 132"/>
                <a:gd name="T9" fmla="*/ 239416073 h 181"/>
                <a:gd name="T10" fmla="*/ 20161247 w 132"/>
                <a:gd name="T11" fmla="*/ 239416073 h 181"/>
                <a:gd name="T12" fmla="*/ 12599985 w 132"/>
                <a:gd name="T13" fmla="*/ 214214475 h 181"/>
                <a:gd name="T14" fmla="*/ 2520950 w 132"/>
                <a:gd name="T15" fmla="*/ 178932188 h 181"/>
                <a:gd name="T16" fmla="*/ 0 w 132"/>
                <a:gd name="T17" fmla="*/ 141128998 h 181"/>
                <a:gd name="T18" fmla="*/ 0 w 132"/>
                <a:gd name="T19" fmla="*/ 128528992 h 181"/>
                <a:gd name="T20" fmla="*/ 0 w 132"/>
                <a:gd name="T21" fmla="*/ 113408034 h 181"/>
                <a:gd name="T22" fmla="*/ 0 w 132"/>
                <a:gd name="T23" fmla="*/ 113408034 h 181"/>
                <a:gd name="T24" fmla="*/ 7559675 w 132"/>
                <a:gd name="T25" fmla="*/ 98287050 h 181"/>
                <a:gd name="T26" fmla="*/ 17640298 w 132"/>
                <a:gd name="T27" fmla="*/ 85685458 h 181"/>
                <a:gd name="T28" fmla="*/ 22680608 w 132"/>
                <a:gd name="T29" fmla="*/ 75604818 h 181"/>
                <a:gd name="T30" fmla="*/ 32761235 w 132"/>
                <a:gd name="T31" fmla="*/ 73085452 h 181"/>
                <a:gd name="T32" fmla="*/ 32761235 w 132"/>
                <a:gd name="T33" fmla="*/ 73085452 h 181"/>
                <a:gd name="T34" fmla="*/ 57962798 w 132"/>
                <a:gd name="T35" fmla="*/ 65524179 h 181"/>
                <a:gd name="T36" fmla="*/ 70564367 w 132"/>
                <a:gd name="T37" fmla="*/ 63004813 h 181"/>
                <a:gd name="T38" fmla="*/ 78124039 w 132"/>
                <a:gd name="T39" fmla="*/ 55443540 h 181"/>
                <a:gd name="T40" fmla="*/ 80644988 w 132"/>
                <a:gd name="T41" fmla="*/ 52924174 h 181"/>
                <a:gd name="T42" fmla="*/ 80644988 w 132"/>
                <a:gd name="T43" fmla="*/ 52924174 h 181"/>
                <a:gd name="T44" fmla="*/ 85685298 w 132"/>
                <a:gd name="T45" fmla="*/ 42843523 h 181"/>
                <a:gd name="T46" fmla="*/ 95765918 w 132"/>
                <a:gd name="T47" fmla="*/ 32762883 h 181"/>
                <a:gd name="T48" fmla="*/ 103325590 w 132"/>
                <a:gd name="T49" fmla="*/ 25201604 h 181"/>
                <a:gd name="T50" fmla="*/ 113406235 w 132"/>
                <a:gd name="T51" fmla="*/ 22682238 h 181"/>
                <a:gd name="T52" fmla="*/ 113406235 w 132"/>
                <a:gd name="T53" fmla="*/ 22682238 h 181"/>
                <a:gd name="T54" fmla="*/ 141128734 w 132"/>
                <a:gd name="T55" fmla="*/ 22682238 h 181"/>
                <a:gd name="T56" fmla="*/ 153728716 w 132"/>
                <a:gd name="T57" fmla="*/ 22682238 h 181"/>
                <a:gd name="T58" fmla="*/ 168849647 w 132"/>
                <a:gd name="T59" fmla="*/ 22682238 h 181"/>
                <a:gd name="T60" fmla="*/ 168849647 w 132"/>
                <a:gd name="T61" fmla="*/ 22682238 h 181"/>
                <a:gd name="T62" fmla="*/ 196572146 w 132"/>
                <a:gd name="T63" fmla="*/ 10080642 h 181"/>
                <a:gd name="T64" fmla="*/ 209172178 w 132"/>
                <a:gd name="T65" fmla="*/ 2520954 h 181"/>
                <a:gd name="T66" fmla="*/ 219252798 w 132"/>
                <a:gd name="T67" fmla="*/ 0 h 181"/>
                <a:gd name="T68" fmla="*/ 219252798 w 132"/>
                <a:gd name="T69" fmla="*/ 0 h 181"/>
                <a:gd name="T70" fmla="*/ 236894677 w 132"/>
                <a:gd name="T71" fmla="*/ 7561276 h 181"/>
                <a:gd name="T72" fmla="*/ 252015608 w 132"/>
                <a:gd name="T73" fmla="*/ 10080642 h 181"/>
                <a:gd name="T74" fmla="*/ 264615589 w 132"/>
                <a:gd name="T75" fmla="*/ 10080642 h 181"/>
                <a:gd name="T76" fmla="*/ 264615589 w 132"/>
                <a:gd name="T77" fmla="*/ 10080642 h 181"/>
                <a:gd name="T78" fmla="*/ 277217159 w 132"/>
                <a:gd name="T79" fmla="*/ 7561276 h 181"/>
                <a:gd name="T80" fmla="*/ 297378399 w 132"/>
                <a:gd name="T81" fmla="*/ 10080642 h 181"/>
                <a:gd name="T82" fmla="*/ 315018691 w 132"/>
                <a:gd name="T83" fmla="*/ 12601596 h 181"/>
                <a:gd name="T84" fmla="*/ 322579950 w 132"/>
                <a:gd name="T85" fmla="*/ 17641918 h 181"/>
                <a:gd name="T86" fmla="*/ 325100899 w 132"/>
                <a:gd name="T87" fmla="*/ 20161284 h 181"/>
                <a:gd name="T88" fmla="*/ 325100899 w 132"/>
                <a:gd name="T89" fmla="*/ 20161284 h 181"/>
                <a:gd name="T90" fmla="*/ 330141209 w 132"/>
                <a:gd name="T91" fmla="*/ 40322569 h 181"/>
                <a:gd name="T92" fmla="*/ 332660570 w 132"/>
                <a:gd name="T93" fmla="*/ 80645138 h 181"/>
                <a:gd name="T94" fmla="*/ 330141209 w 132"/>
                <a:gd name="T95" fmla="*/ 128528992 h 181"/>
                <a:gd name="T96" fmla="*/ 325100899 w 132"/>
                <a:gd name="T97" fmla="*/ 163811229 h 181"/>
                <a:gd name="T98" fmla="*/ 325100899 w 132"/>
                <a:gd name="T99" fmla="*/ 163811229 h 181"/>
                <a:gd name="T100" fmla="*/ 315018691 w 132"/>
                <a:gd name="T101" fmla="*/ 246975758 h 181"/>
                <a:gd name="T102" fmla="*/ 312499330 w 132"/>
                <a:gd name="T103" fmla="*/ 299899907 h 181"/>
                <a:gd name="T104" fmla="*/ 309978381 w 132"/>
                <a:gd name="T105" fmla="*/ 345262784 h 181"/>
                <a:gd name="T106" fmla="*/ 309978381 w 132"/>
                <a:gd name="T107" fmla="*/ 345262784 h 181"/>
                <a:gd name="T108" fmla="*/ 307459020 w 132"/>
                <a:gd name="T109" fmla="*/ 365424062 h 181"/>
                <a:gd name="T110" fmla="*/ 299897761 w 132"/>
                <a:gd name="T111" fmla="*/ 385585340 h 181"/>
                <a:gd name="T112" fmla="*/ 287297779 w 132"/>
                <a:gd name="T113" fmla="*/ 400706299 h 181"/>
                <a:gd name="T114" fmla="*/ 274696210 w 132"/>
                <a:gd name="T115" fmla="*/ 420867676 h 181"/>
                <a:gd name="T116" fmla="*/ 246975298 w 132"/>
                <a:gd name="T117" fmla="*/ 446069274 h 181"/>
                <a:gd name="T118" fmla="*/ 236894677 w 132"/>
                <a:gd name="T119" fmla="*/ 456149913 h 18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32"/>
                <a:gd name="T181" fmla="*/ 0 h 181"/>
                <a:gd name="T182" fmla="*/ 132 w 132"/>
                <a:gd name="T183" fmla="*/ 181 h 18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32" h="181">
                  <a:moveTo>
                    <a:pt x="25" y="131"/>
                  </a:moveTo>
                  <a:lnTo>
                    <a:pt x="25" y="131"/>
                  </a:lnTo>
                  <a:lnTo>
                    <a:pt x="21" y="123"/>
                  </a:lnTo>
                  <a:lnTo>
                    <a:pt x="16" y="113"/>
                  </a:lnTo>
                  <a:lnTo>
                    <a:pt x="8" y="95"/>
                  </a:lnTo>
                  <a:lnTo>
                    <a:pt x="5" y="85"/>
                  </a:lnTo>
                  <a:lnTo>
                    <a:pt x="1" y="7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7" y="34"/>
                  </a:lnTo>
                  <a:lnTo>
                    <a:pt x="9" y="30"/>
                  </a:lnTo>
                  <a:lnTo>
                    <a:pt x="13" y="29"/>
                  </a:lnTo>
                  <a:lnTo>
                    <a:pt x="23" y="26"/>
                  </a:lnTo>
                  <a:lnTo>
                    <a:pt x="28" y="25"/>
                  </a:lnTo>
                  <a:lnTo>
                    <a:pt x="31" y="22"/>
                  </a:lnTo>
                  <a:lnTo>
                    <a:pt x="32" y="21"/>
                  </a:lnTo>
                  <a:lnTo>
                    <a:pt x="34" y="17"/>
                  </a:lnTo>
                  <a:lnTo>
                    <a:pt x="38" y="13"/>
                  </a:lnTo>
                  <a:lnTo>
                    <a:pt x="41" y="10"/>
                  </a:lnTo>
                  <a:lnTo>
                    <a:pt x="45" y="9"/>
                  </a:lnTo>
                  <a:lnTo>
                    <a:pt x="56" y="9"/>
                  </a:lnTo>
                  <a:lnTo>
                    <a:pt x="61" y="9"/>
                  </a:lnTo>
                  <a:lnTo>
                    <a:pt x="67" y="9"/>
                  </a:lnTo>
                  <a:lnTo>
                    <a:pt x="78" y="4"/>
                  </a:lnTo>
                  <a:lnTo>
                    <a:pt x="83" y="1"/>
                  </a:lnTo>
                  <a:lnTo>
                    <a:pt x="87" y="0"/>
                  </a:lnTo>
                  <a:lnTo>
                    <a:pt x="94" y="3"/>
                  </a:lnTo>
                  <a:lnTo>
                    <a:pt x="100" y="4"/>
                  </a:lnTo>
                  <a:lnTo>
                    <a:pt x="105" y="4"/>
                  </a:lnTo>
                  <a:lnTo>
                    <a:pt x="110" y="3"/>
                  </a:lnTo>
                  <a:lnTo>
                    <a:pt x="118" y="4"/>
                  </a:lnTo>
                  <a:lnTo>
                    <a:pt x="125" y="5"/>
                  </a:lnTo>
                  <a:lnTo>
                    <a:pt x="128" y="7"/>
                  </a:lnTo>
                  <a:lnTo>
                    <a:pt x="129" y="8"/>
                  </a:lnTo>
                  <a:lnTo>
                    <a:pt x="131" y="16"/>
                  </a:lnTo>
                  <a:lnTo>
                    <a:pt x="132" y="32"/>
                  </a:lnTo>
                  <a:lnTo>
                    <a:pt x="131" y="51"/>
                  </a:lnTo>
                  <a:lnTo>
                    <a:pt x="129" y="65"/>
                  </a:lnTo>
                  <a:lnTo>
                    <a:pt x="125" y="98"/>
                  </a:lnTo>
                  <a:lnTo>
                    <a:pt x="124" y="119"/>
                  </a:lnTo>
                  <a:lnTo>
                    <a:pt x="123" y="137"/>
                  </a:lnTo>
                  <a:lnTo>
                    <a:pt x="122" y="145"/>
                  </a:lnTo>
                  <a:lnTo>
                    <a:pt x="119" y="153"/>
                  </a:lnTo>
                  <a:lnTo>
                    <a:pt x="114" y="159"/>
                  </a:lnTo>
                  <a:lnTo>
                    <a:pt x="109" y="167"/>
                  </a:lnTo>
                  <a:lnTo>
                    <a:pt x="98" y="177"/>
                  </a:lnTo>
                  <a:lnTo>
                    <a:pt x="94" y="181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10"/>
            <p:cNvSpPr/>
            <p:nvPr/>
          </p:nvSpPr>
          <p:spPr bwMode="auto">
            <a:xfrm>
              <a:off x="3248025" y="2395538"/>
              <a:ext cx="169863" cy="119063"/>
            </a:xfrm>
            <a:custGeom>
              <a:avLst/>
              <a:gdLst>
                <a:gd name="T0" fmla="*/ 0 w 107"/>
                <a:gd name="T1" fmla="*/ 148690626 h 75"/>
                <a:gd name="T2" fmla="*/ 0 w 107"/>
                <a:gd name="T3" fmla="*/ 148690626 h 75"/>
                <a:gd name="T4" fmla="*/ 7561286 w 107"/>
                <a:gd name="T5" fmla="*/ 98287285 h 75"/>
                <a:gd name="T6" fmla="*/ 10080655 w 107"/>
                <a:gd name="T7" fmla="*/ 60484004 h 75"/>
                <a:gd name="T8" fmla="*/ 15120984 w 107"/>
                <a:gd name="T9" fmla="*/ 42843625 h 75"/>
                <a:gd name="T10" fmla="*/ 20161310 w 107"/>
                <a:gd name="T11" fmla="*/ 32762962 h 75"/>
                <a:gd name="T12" fmla="*/ 20161310 w 107"/>
                <a:gd name="T13" fmla="*/ 32762962 h 75"/>
                <a:gd name="T14" fmla="*/ 25201636 w 107"/>
                <a:gd name="T15" fmla="*/ 27722630 h 75"/>
                <a:gd name="T16" fmla="*/ 32762924 w 107"/>
                <a:gd name="T17" fmla="*/ 27722630 h 75"/>
                <a:gd name="T18" fmla="*/ 42843576 w 107"/>
                <a:gd name="T19" fmla="*/ 37803293 h 75"/>
                <a:gd name="T20" fmla="*/ 55443610 w 107"/>
                <a:gd name="T21" fmla="*/ 50403329 h 75"/>
                <a:gd name="T22" fmla="*/ 63004892 w 107"/>
                <a:gd name="T23" fmla="*/ 55443673 h 75"/>
                <a:gd name="T24" fmla="*/ 70564587 w 107"/>
                <a:gd name="T25" fmla="*/ 55443673 h 75"/>
                <a:gd name="T26" fmla="*/ 70564587 w 107"/>
                <a:gd name="T27" fmla="*/ 55443673 h 75"/>
                <a:gd name="T28" fmla="*/ 181451782 w 107"/>
                <a:gd name="T29" fmla="*/ 27722630 h 75"/>
                <a:gd name="T30" fmla="*/ 269658329 w 107"/>
                <a:gd name="T31" fmla="*/ 0 h 75"/>
                <a:gd name="T32" fmla="*/ 136088849 w 107"/>
                <a:gd name="T33" fmla="*/ 173892284 h 75"/>
                <a:gd name="T34" fmla="*/ 32762924 w 107"/>
                <a:gd name="T35" fmla="*/ 189013279 h 75"/>
                <a:gd name="T36" fmla="*/ 0 w 107"/>
                <a:gd name="T37" fmla="*/ 148690626 h 7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7"/>
                <a:gd name="T58" fmla="*/ 0 h 75"/>
                <a:gd name="T59" fmla="*/ 107 w 107"/>
                <a:gd name="T60" fmla="*/ 75 h 7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7" h="75">
                  <a:moveTo>
                    <a:pt x="0" y="59"/>
                  </a:moveTo>
                  <a:lnTo>
                    <a:pt x="0" y="59"/>
                  </a:lnTo>
                  <a:lnTo>
                    <a:pt x="3" y="39"/>
                  </a:lnTo>
                  <a:lnTo>
                    <a:pt x="4" y="24"/>
                  </a:lnTo>
                  <a:lnTo>
                    <a:pt x="6" y="17"/>
                  </a:lnTo>
                  <a:lnTo>
                    <a:pt x="8" y="13"/>
                  </a:lnTo>
                  <a:lnTo>
                    <a:pt x="10" y="11"/>
                  </a:lnTo>
                  <a:lnTo>
                    <a:pt x="13" y="11"/>
                  </a:lnTo>
                  <a:lnTo>
                    <a:pt x="17" y="15"/>
                  </a:lnTo>
                  <a:lnTo>
                    <a:pt x="22" y="20"/>
                  </a:lnTo>
                  <a:lnTo>
                    <a:pt x="25" y="22"/>
                  </a:lnTo>
                  <a:lnTo>
                    <a:pt x="28" y="22"/>
                  </a:lnTo>
                  <a:lnTo>
                    <a:pt x="72" y="11"/>
                  </a:lnTo>
                  <a:lnTo>
                    <a:pt x="107" y="0"/>
                  </a:lnTo>
                  <a:lnTo>
                    <a:pt x="54" y="69"/>
                  </a:lnTo>
                  <a:lnTo>
                    <a:pt x="13" y="75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EA6620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11"/>
            <p:cNvSpPr/>
            <p:nvPr/>
          </p:nvSpPr>
          <p:spPr bwMode="auto">
            <a:xfrm>
              <a:off x="4237038" y="2524125"/>
              <a:ext cx="774700" cy="1128713"/>
            </a:xfrm>
            <a:custGeom>
              <a:avLst/>
              <a:gdLst>
                <a:gd name="T0" fmla="*/ 156249698 w 488"/>
                <a:gd name="T1" fmla="*/ 166330379 h 711"/>
                <a:gd name="T2" fmla="*/ 156249698 w 488"/>
                <a:gd name="T3" fmla="*/ 70564407 h 711"/>
                <a:gd name="T4" fmla="*/ 156249698 w 488"/>
                <a:gd name="T5" fmla="*/ 70564407 h 711"/>
                <a:gd name="T6" fmla="*/ 201612499 w 488"/>
                <a:gd name="T7" fmla="*/ 80645033 h 711"/>
                <a:gd name="T8" fmla="*/ 239415677 w 488"/>
                <a:gd name="T9" fmla="*/ 88206296 h 711"/>
                <a:gd name="T10" fmla="*/ 277217217 w 488"/>
                <a:gd name="T11" fmla="*/ 93246609 h 711"/>
                <a:gd name="T12" fmla="*/ 277217217 w 488"/>
                <a:gd name="T13" fmla="*/ 93246609 h 711"/>
                <a:gd name="T14" fmla="*/ 390625014 w 488"/>
                <a:gd name="T15" fmla="*/ 93246609 h 711"/>
                <a:gd name="T16" fmla="*/ 468749144 w 488"/>
                <a:gd name="T17" fmla="*/ 93246609 h 711"/>
                <a:gd name="T18" fmla="*/ 617437531 w 488"/>
                <a:gd name="T19" fmla="*/ 15120945 h 711"/>
                <a:gd name="T20" fmla="*/ 801409685 w 488"/>
                <a:gd name="T21" fmla="*/ 0 h 711"/>
                <a:gd name="T22" fmla="*/ 1040825462 w 488"/>
                <a:gd name="T23" fmla="*/ 25201571 h 711"/>
                <a:gd name="T24" fmla="*/ 1229836339 w 488"/>
                <a:gd name="T25" fmla="*/ 483870247 h 711"/>
                <a:gd name="T26" fmla="*/ 1113909181 w 488"/>
                <a:gd name="T27" fmla="*/ 1600300569 h 711"/>
                <a:gd name="T28" fmla="*/ 1013102956 w 488"/>
                <a:gd name="T29" fmla="*/ 1756550669 h 711"/>
                <a:gd name="T30" fmla="*/ 695563149 w 488"/>
                <a:gd name="T31" fmla="*/ 1791832860 h 711"/>
                <a:gd name="T32" fmla="*/ 501511960 w 488"/>
                <a:gd name="T33" fmla="*/ 1756550669 h 711"/>
                <a:gd name="T34" fmla="*/ 264617233 w 488"/>
                <a:gd name="T35" fmla="*/ 849293931 h 711"/>
                <a:gd name="T36" fmla="*/ 0 w 488"/>
                <a:gd name="T37" fmla="*/ 405746090 h 711"/>
                <a:gd name="T38" fmla="*/ 156249698 w 488"/>
                <a:gd name="T39" fmla="*/ 166330379 h 71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88"/>
                <a:gd name="T61" fmla="*/ 0 h 711"/>
                <a:gd name="T62" fmla="*/ 488 w 488"/>
                <a:gd name="T63" fmla="*/ 711 h 71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88" h="711">
                  <a:moveTo>
                    <a:pt x="62" y="66"/>
                  </a:moveTo>
                  <a:lnTo>
                    <a:pt x="62" y="28"/>
                  </a:lnTo>
                  <a:lnTo>
                    <a:pt x="80" y="32"/>
                  </a:lnTo>
                  <a:lnTo>
                    <a:pt x="95" y="35"/>
                  </a:lnTo>
                  <a:lnTo>
                    <a:pt x="110" y="37"/>
                  </a:lnTo>
                  <a:lnTo>
                    <a:pt x="155" y="37"/>
                  </a:lnTo>
                  <a:lnTo>
                    <a:pt x="186" y="37"/>
                  </a:lnTo>
                  <a:lnTo>
                    <a:pt x="245" y="6"/>
                  </a:lnTo>
                  <a:lnTo>
                    <a:pt x="318" y="0"/>
                  </a:lnTo>
                  <a:lnTo>
                    <a:pt x="413" y="10"/>
                  </a:lnTo>
                  <a:lnTo>
                    <a:pt x="488" y="192"/>
                  </a:lnTo>
                  <a:lnTo>
                    <a:pt x="442" y="635"/>
                  </a:lnTo>
                  <a:lnTo>
                    <a:pt x="402" y="697"/>
                  </a:lnTo>
                  <a:lnTo>
                    <a:pt x="276" y="711"/>
                  </a:lnTo>
                  <a:lnTo>
                    <a:pt x="199" y="697"/>
                  </a:lnTo>
                  <a:lnTo>
                    <a:pt x="105" y="337"/>
                  </a:lnTo>
                  <a:lnTo>
                    <a:pt x="0" y="161"/>
                  </a:lnTo>
                  <a:lnTo>
                    <a:pt x="62" y="66"/>
                  </a:lnTo>
                  <a:close/>
                </a:path>
              </a:pathLst>
            </a:custGeom>
            <a:solidFill>
              <a:srgbClr val="EA6620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Freeform 12"/>
            <p:cNvSpPr/>
            <p:nvPr/>
          </p:nvSpPr>
          <p:spPr bwMode="auto">
            <a:xfrm>
              <a:off x="4959350" y="1412875"/>
              <a:ext cx="230188" cy="279400"/>
            </a:xfrm>
            <a:custGeom>
              <a:avLst/>
              <a:gdLst>
                <a:gd name="T0" fmla="*/ 163811286 w 145"/>
                <a:gd name="T1" fmla="*/ 400705598 h 176"/>
                <a:gd name="T2" fmla="*/ 148690322 w 145"/>
                <a:gd name="T3" fmla="*/ 347781541 h 176"/>
                <a:gd name="T4" fmla="*/ 138609680 w 145"/>
                <a:gd name="T5" fmla="*/ 330141247 h 176"/>
                <a:gd name="T6" fmla="*/ 118448395 w 145"/>
                <a:gd name="T7" fmla="*/ 315018727 h 176"/>
                <a:gd name="T8" fmla="*/ 70564523 w 145"/>
                <a:gd name="T9" fmla="*/ 287297812 h 176"/>
                <a:gd name="T10" fmla="*/ 52924192 w 145"/>
                <a:gd name="T11" fmla="*/ 277217191 h 176"/>
                <a:gd name="T12" fmla="*/ 20161292 w 145"/>
                <a:gd name="T13" fmla="*/ 224293134 h 176"/>
                <a:gd name="T14" fmla="*/ 5040323 w 145"/>
                <a:gd name="T15" fmla="*/ 166330304 h 176"/>
                <a:gd name="T16" fmla="*/ 0 w 145"/>
                <a:gd name="T17" fmla="*/ 148688423 h 176"/>
                <a:gd name="T18" fmla="*/ 10080646 w 145"/>
                <a:gd name="T19" fmla="*/ 113406248 h 176"/>
                <a:gd name="T20" fmla="*/ 50403226 w 145"/>
                <a:gd name="T21" fmla="*/ 57962805 h 176"/>
                <a:gd name="T22" fmla="*/ 55443559 w 145"/>
                <a:gd name="T23" fmla="*/ 47883758 h 176"/>
                <a:gd name="T24" fmla="*/ 63004835 w 145"/>
                <a:gd name="T25" fmla="*/ 30241877 h 176"/>
                <a:gd name="T26" fmla="*/ 70564523 w 145"/>
                <a:gd name="T27" fmla="*/ 20161249 h 176"/>
                <a:gd name="T28" fmla="*/ 105846797 w 145"/>
                <a:gd name="T29" fmla="*/ 2520950 h 176"/>
                <a:gd name="T30" fmla="*/ 118448395 w 145"/>
                <a:gd name="T31" fmla="*/ 0 h 176"/>
                <a:gd name="T32" fmla="*/ 138609680 w 145"/>
                <a:gd name="T33" fmla="*/ 12601574 h 176"/>
                <a:gd name="T34" fmla="*/ 148690322 w 145"/>
                <a:gd name="T35" fmla="*/ 25201560 h 176"/>
                <a:gd name="T36" fmla="*/ 216733916 w 145"/>
                <a:gd name="T37" fmla="*/ 35282188 h 176"/>
                <a:gd name="T38" fmla="*/ 231854880 w 145"/>
                <a:gd name="T39" fmla="*/ 40322498 h 176"/>
                <a:gd name="T40" fmla="*/ 262096808 w 145"/>
                <a:gd name="T41" fmla="*/ 47883758 h 176"/>
                <a:gd name="T42" fmla="*/ 277217772 w 145"/>
                <a:gd name="T43" fmla="*/ 63003115 h 176"/>
                <a:gd name="T44" fmla="*/ 282258094 w 145"/>
                <a:gd name="T45" fmla="*/ 70564375 h 176"/>
                <a:gd name="T46" fmla="*/ 299900012 w 145"/>
                <a:gd name="T47" fmla="*/ 123486869 h 176"/>
                <a:gd name="T48" fmla="*/ 320061297 w 145"/>
                <a:gd name="T49" fmla="*/ 173891564 h 176"/>
                <a:gd name="T50" fmla="*/ 345262904 w 145"/>
                <a:gd name="T51" fmla="*/ 219254411 h 176"/>
                <a:gd name="T52" fmla="*/ 362903235 w 145"/>
                <a:gd name="T53" fmla="*/ 252015637 h 176"/>
                <a:gd name="T54" fmla="*/ 365424189 w 145"/>
                <a:gd name="T55" fmla="*/ 259575309 h 176"/>
                <a:gd name="T56" fmla="*/ 360383868 w 145"/>
                <a:gd name="T57" fmla="*/ 410786219 h 176"/>
                <a:gd name="T58" fmla="*/ 352822592 w 145"/>
                <a:gd name="T59" fmla="*/ 441028183 h 176"/>
                <a:gd name="T60" fmla="*/ 350303225 w 145"/>
                <a:gd name="T61" fmla="*/ 443547545 h 176"/>
                <a:gd name="T62" fmla="*/ 320061297 w 145"/>
                <a:gd name="T63" fmla="*/ 441028183 h 176"/>
                <a:gd name="T64" fmla="*/ 163811286 w 145"/>
                <a:gd name="T65" fmla="*/ 400705598 h 1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5"/>
                <a:gd name="T100" fmla="*/ 0 h 176"/>
                <a:gd name="T101" fmla="*/ 145 w 145"/>
                <a:gd name="T102" fmla="*/ 176 h 17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5" h="176">
                  <a:moveTo>
                    <a:pt x="65" y="159"/>
                  </a:moveTo>
                  <a:lnTo>
                    <a:pt x="65" y="159"/>
                  </a:lnTo>
                  <a:lnTo>
                    <a:pt x="61" y="147"/>
                  </a:lnTo>
                  <a:lnTo>
                    <a:pt x="59" y="138"/>
                  </a:lnTo>
                  <a:lnTo>
                    <a:pt x="56" y="134"/>
                  </a:lnTo>
                  <a:lnTo>
                    <a:pt x="55" y="131"/>
                  </a:lnTo>
                  <a:lnTo>
                    <a:pt x="47" y="125"/>
                  </a:lnTo>
                  <a:lnTo>
                    <a:pt x="37" y="120"/>
                  </a:lnTo>
                  <a:lnTo>
                    <a:pt x="28" y="114"/>
                  </a:lnTo>
                  <a:lnTo>
                    <a:pt x="21" y="110"/>
                  </a:lnTo>
                  <a:lnTo>
                    <a:pt x="16" y="102"/>
                  </a:lnTo>
                  <a:lnTo>
                    <a:pt x="8" y="89"/>
                  </a:lnTo>
                  <a:lnTo>
                    <a:pt x="3" y="74"/>
                  </a:lnTo>
                  <a:lnTo>
                    <a:pt x="2" y="66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4" y="45"/>
                  </a:lnTo>
                  <a:lnTo>
                    <a:pt x="12" y="32"/>
                  </a:lnTo>
                  <a:lnTo>
                    <a:pt x="20" y="23"/>
                  </a:lnTo>
                  <a:lnTo>
                    <a:pt x="22" y="19"/>
                  </a:lnTo>
                  <a:lnTo>
                    <a:pt x="24" y="16"/>
                  </a:lnTo>
                  <a:lnTo>
                    <a:pt x="25" y="12"/>
                  </a:lnTo>
                  <a:lnTo>
                    <a:pt x="28" y="8"/>
                  </a:lnTo>
                  <a:lnTo>
                    <a:pt x="37" y="4"/>
                  </a:lnTo>
                  <a:lnTo>
                    <a:pt x="42" y="1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5" y="5"/>
                  </a:lnTo>
                  <a:lnTo>
                    <a:pt x="59" y="10"/>
                  </a:lnTo>
                  <a:lnTo>
                    <a:pt x="70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0" y="17"/>
                  </a:lnTo>
                  <a:lnTo>
                    <a:pt x="104" y="19"/>
                  </a:lnTo>
                  <a:lnTo>
                    <a:pt x="108" y="22"/>
                  </a:lnTo>
                  <a:lnTo>
                    <a:pt x="110" y="25"/>
                  </a:lnTo>
                  <a:lnTo>
                    <a:pt x="112" y="28"/>
                  </a:lnTo>
                  <a:lnTo>
                    <a:pt x="115" y="39"/>
                  </a:lnTo>
                  <a:lnTo>
                    <a:pt x="119" y="49"/>
                  </a:lnTo>
                  <a:lnTo>
                    <a:pt x="127" y="69"/>
                  </a:lnTo>
                  <a:lnTo>
                    <a:pt x="131" y="78"/>
                  </a:lnTo>
                  <a:lnTo>
                    <a:pt x="137" y="87"/>
                  </a:lnTo>
                  <a:lnTo>
                    <a:pt x="143" y="96"/>
                  </a:lnTo>
                  <a:lnTo>
                    <a:pt x="144" y="100"/>
                  </a:lnTo>
                  <a:lnTo>
                    <a:pt x="145" y="103"/>
                  </a:lnTo>
                  <a:lnTo>
                    <a:pt x="144" y="140"/>
                  </a:lnTo>
                  <a:lnTo>
                    <a:pt x="143" y="163"/>
                  </a:lnTo>
                  <a:lnTo>
                    <a:pt x="141" y="171"/>
                  </a:lnTo>
                  <a:lnTo>
                    <a:pt x="140" y="175"/>
                  </a:lnTo>
                  <a:lnTo>
                    <a:pt x="139" y="176"/>
                  </a:lnTo>
                  <a:lnTo>
                    <a:pt x="136" y="176"/>
                  </a:lnTo>
                  <a:lnTo>
                    <a:pt x="127" y="175"/>
                  </a:lnTo>
                  <a:lnTo>
                    <a:pt x="101" y="169"/>
                  </a:lnTo>
                  <a:lnTo>
                    <a:pt x="65" y="159"/>
                  </a:lnTo>
                  <a:close/>
                </a:path>
              </a:pathLst>
            </a:custGeom>
            <a:solidFill>
              <a:srgbClr val="FFCDAC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Freeform 13"/>
            <p:cNvSpPr/>
            <p:nvPr/>
          </p:nvSpPr>
          <p:spPr bwMode="auto">
            <a:xfrm>
              <a:off x="5046663" y="1652588"/>
              <a:ext cx="182563" cy="95250"/>
            </a:xfrm>
            <a:custGeom>
              <a:avLst/>
              <a:gdLst>
                <a:gd name="T0" fmla="*/ 0 w 115"/>
                <a:gd name="T1" fmla="*/ 75604693 h 60"/>
                <a:gd name="T2" fmla="*/ 0 w 115"/>
                <a:gd name="T3" fmla="*/ 75604693 h 60"/>
                <a:gd name="T4" fmla="*/ 5040327 w 115"/>
                <a:gd name="T5" fmla="*/ 42843452 h 60"/>
                <a:gd name="T6" fmla="*/ 12601609 w 115"/>
                <a:gd name="T7" fmla="*/ 5040313 h 60"/>
                <a:gd name="T8" fmla="*/ 12601609 w 115"/>
                <a:gd name="T9" fmla="*/ 5040313 h 60"/>
                <a:gd name="T10" fmla="*/ 15120981 w 115"/>
                <a:gd name="T11" fmla="*/ 0 h 60"/>
                <a:gd name="T12" fmla="*/ 22682262 w 115"/>
                <a:gd name="T13" fmla="*/ 0 h 60"/>
                <a:gd name="T14" fmla="*/ 45362937 w 115"/>
                <a:gd name="T15" fmla="*/ 5040313 h 60"/>
                <a:gd name="T16" fmla="*/ 93246830 w 115"/>
                <a:gd name="T17" fmla="*/ 12601575 h 60"/>
                <a:gd name="T18" fmla="*/ 93246830 w 115"/>
                <a:gd name="T19" fmla="*/ 12601575 h 60"/>
                <a:gd name="T20" fmla="*/ 166330774 w 115"/>
                <a:gd name="T21" fmla="*/ 27722518 h 60"/>
                <a:gd name="T22" fmla="*/ 206653373 w 115"/>
                <a:gd name="T23" fmla="*/ 32762829 h 60"/>
                <a:gd name="T24" fmla="*/ 234376004 w 115"/>
                <a:gd name="T25" fmla="*/ 37803140 h 60"/>
                <a:gd name="T26" fmla="*/ 234376004 w 115"/>
                <a:gd name="T27" fmla="*/ 37803140 h 60"/>
                <a:gd name="T28" fmla="*/ 249496979 w 115"/>
                <a:gd name="T29" fmla="*/ 40322502 h 60"/>
                <a:gd name="T30" fmla="*/ 267137322 w 115"/>
                <a:gd name="T31" fmla="*/ 45362813 h 60"/>
                <a:gd name="T32" fmla="*/ 282258297 w 115"/>
                <a:gd name="T33" fmla="*/ 52924086 h 60"/>
                <a:gd name="T34" fmla="*/ 289819579 w 115"/>
                <a:gd name="T35" fmla="*/ 60483759 h 60"/>
                <a:gd name="T36" fmla="*/ 289819579 w 115"/>
                <a:gd name="T37" fmla="*/ 60483759 h 60"/>
                <a:gd name="T38" fmla="*/ 289819579 w 115"/>
                <a:gd name="T39" fmla="*/ 75604693 h 60"/>
                <a:gd name="T40" fmla="*/ 284779254 w 115"/>
                <a:gd name="T41" fmla="*/ 100806249 h 60"/>
                <a:gd name="T42" fmla="*/ 277217972 w 115"/>
                <a:gd name="T43" fmla="*/ 151209386 h 60"/>
                <a:gd name="T44" fmla="*/ 277217972 w 115"/>
                <a:gd name="T45" fmla="*/ 151209386 h 60"/>
                <a:gd name="T46" fmla="*/ 272177647 w 115"/>
                <a:gd name="T47" fmla="*/ 151209386 h 60"/>
                <a:gd name="T48" fmla="*/ 262096997 w 115"/>
                <a:gd name="T49" fmla="*/ 151209386 h 60"/>
                <a:gd name="T50" fmla="*/ 231855048 w 115"/>
                <a:gd name="T51" fmla="*/ 143649713 h 60"/>
                <a:gd name="T52" fmla="*/ 136088824 w 115"/>
                <a:gd name="T53" fmla="*/ 118448157 h 60"/>
                <a:gd name="T54" fmla="*/ 0 w 115"/>
                <a:gd name="T55" fmla="*/ 75604693 h 6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5"/>
                <a:gd name="T85" fmla="*/ 0 h 60"/>
                <a:gd name="T86" fmla="*/ 115 w 115"/>
                <a:gd name="T87" fmla="*/ 60 h 6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5" h="60">
                  <a:moveTo>
                    <a:pt x="0" y="30"/>
                  </a:moveTo>
                  <a:lnTo>
                    <a:pt x="0" y="30"/>
                  </a:lnTo>
                  <a:lnTo>
                    <a:pt x="2" y="17"/>
                  </a:lnTo>
                  <a:lnTo>
                    <a:pt x="5" y="2"/>
                  </a:lnTo>
                  <a:lnTo>
                    <a:pt x="6" y="0"/>
                  </a:lnTo>
                  <a:lnTo>
                    <a:pt x="9" y="0"/>
                  </a:lnTo>
                  <a:lnTo>
                    <a:pt x="18" y="2"/>
                  </a:lnTo>
                  <a:lnTo>
                    <a:pt x="37" y="5"/>
                  </a:lnTo>
                  <a:lnTo>
                    <a:pt x="66" y="11"/>
                  </a:lnTo>
                  <a:lnTo>
                    <a:pt x="82" y="13"/>
                  </a:lnTo>
                  <a:lnTo>
                    <a:pt x="93" y="15"/>
                  </a:lnTo>
                  <a:lnTo>
                    <a:pt x="99" y="16"/>
                  </a:lnTo>
                  <a:lnTo>
                    <a:pt x="106" y="18"/>
                  </a:lnTo>
                  <a:lnTo>
                    <a:pt x="112" y="21"/>
                  </a:lnTo>
                  <a:lnTo>
                    <a:pt x="115" y="24"/>
                  </a:lnTo>
                  <a:lnTo>
                    <a:pt x="115" y="30"/>
                  </a:lnTo>
                  <a:lnTo>
                    <a:pt x="113" y="40"/>
                  </a:lnTo>
                  <a:lnTo>
                    <a:pt x="110" y="60"/>
                  </a:lnTo>
                  <a:lnTo>
                    <a:pt x="108" y="60"/>
                  </a:lnTo>
                  <a:lnTo>
                    <a:pt x="104" y="60"/>
                  </a:lnTo>
                  <a:lnTo>
                    <a:pt x="92" y="57"/>
                  </a:lnTo>
                  <a:lnTo>
                    <a:pt x="54" y="47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EA6620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14"/>
            <p:cNvSpPr/>
            <p:nvPr/>
          </p:nvSpPr>
          <p:spPr bwMode="auto">
            <a:xfrm>
              <a:off x="5046663" y="1652588"/>
              <a:ext cx="182563" cy="95250"/>
            </a:xfrm>
            <a:custGeom>
              <a:avLst/>
              <a:gdLst>
                <a:gd name="T0" fmla="*/ 0 w 115"/>
                <a:gd name="T1" fmla="*/ 75604693 h 60"/>
                <a:gd name="T2" fmla="*/ 0 w 115"/>
                <a:gd name="T3" fmla="*/ 75604693 h 60"/>
                <a:gd name="T4" fmla="*/ 5040327 w 115"/>
                <a:gd name="T5" fmla="*/ 42843452 h 60"/>
                <a:gd name="T6" fmla="*/ 12601609 w 115"/>
                <a:gd name="T7" fmla="*/ 5040313 h 60"/>
                <a:gd name="T8" fmla="*/ 12601609 w 115"/>
                <a:gd name="T9" fmla="*/ 5040313 h 60"/>
                <a:gd name="T10" fmla="*/ 15120981 w 115"/>
                <a:gd name="T11" fmla="*/ 0 h 60"/>
                <a:gd name="T12" fmla="*/ 22682262 w 115"/>
                <a:gd name="T13" fmla="*/ 0 h 60"/>
                <a:gd name="T14" fmla="*/ 45362937 w 115"/>
                <a:gd name="T15" fmla="*/ 5040313 h 60"/>
                <a:gd name="T16" fmla="*/ 93246830 w 115"/>
                <a:gd name="T17" fmla="*/ 12601575 h 60"/>
                <a:gd name="T18" fmla="*/ 93246830 w 115"/>
                <a:gd name="T19" fmla="*/ 12601575 h 60"/>
                <a:gd name="T20" fmla="*/ 166330774 w 115"/>
                <a:gd name="T21" fmla="*/ 27722518 h 60"/>
                <a:gd name="T22" fmla="*/ 206653373 w 115"/>
                <a:gd name="T23" fmla="*/ 32762829 h 60"/>
                <a:gd name="T24" fmla="*/ 234376004 w 115"/>
                <a:gd name="T25" fmla="*/ 37803140 h 60"/>
                <a:gd name="T26" fmla="*/ 234376004 w 115"/>
                <a:gd name="T27" fmla="*/ 37803140 h 60"/>
                <a:gd name="T28" fmla="*/ 249496979 w 115"/>
                <a:gd name="T29" fmla="*/ 40322502 h 60"/>
                <a:gd name="T30" fmla="*/ 267137322 w 115"/>
                <a:gd name="T31" fmla="*/ 45362813 h 60"/>
                <a:gd name="T32" fmla="*/ 282258297 w 115"/>
                <a:gd name="T33" fmla="*/ 52924086 h 60"/>
                <a:gd name="T34" fmla="*/ 289819579 w 115"/>
                <a:gd name="T35" fmla="*/ 60483759 h 60"/>
                <a:gd name="T36" fmla="*/ 289819579 w 115"/>
                <a:gd name="T37" fmla="*/ 60483759 h 60"/>
                <a:gd name="T38" fmla="*/ 289819579 w 115"/>
                <a:gd name="T39" fmla="*/ 75604693 h 60"/>
                <a:gd name="T40" fmla="*/ 284779254 w 115"/>
                <a:gd name="T41" fmla="*/ 100806249 h 60"/>
                <a:gd name="T42" fmla="*/ 277217972 w 115"/>
                <a:gd name="T43" fmla="*/ 151209386 h 60"/>
                <a:gd name="T44" fmla="*/ 277217972 w 115"/>
                <a:gd name="T45" fmla="*/ 151209386 h 60"/>
                <a:gd name="T46" fmla="*/ 272177647 w 115"/>
                <a:gd name="T47" fmla="*/ 151209386 h 60"/>
                <a:gd name="T48" fmla="*/ 262096997 w 115"/>
                <a:gd name="T49" fmla="*/ 151209386 h 60"/>
                <a:gd name="T50" fmla="*/ 231855048 w 115"/>
                <a:gd name="T51" fmla="*/ 143649713 h 60"/>
                <a:gd name="T52" fmla="*/ 136088824 w 115"/>
                <a:gd name="T53" fmla="*/ 118448157 h 60"/>
                <a:gd name="T54" fmla="*/ 0 w 115"/>
                <a:gd name="T55" fmla="*/ 75604693 h 6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5"/>
                <a:gd name="T85" fmla="*/ 0 h 60"/>
                <a:gd name="T86" fmla="*/ 115 w 115"/>
                <a:gd name="T87" fmla="*/ 60 h 6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5" h="60">
                  <a:moveTo>
                    <a:pt x="0" y="30"/>
                  </a:moveTo>
                  <a:lnTo>
                    <a:pt x="0" y="30"/>
                  </a:lnTo>
                  <a:lnTo>
                    <a:pt x="2" y="17"/>
                  </a:lnTo>
                  <a:lnTo>
                    <a:pt x="5" y="2"/>
                  </a:lnTo>
                  <a:lnTo>
                    <a:pt x="6" y="0"/>
                  </a:lnTo>
                  <a:lnTo>
                    <a:pt x="9" y="0"/>
                  </a:lnTo>
                  <a:lnTo>
                    <a:pt x="18" y="2"/>
                  </a:lnTo>
                  <a:lnTo>
                    <a:pt x="37" y="5"/>
                  </a:lnTo>
                  <a:lnTo>
                    <a:pt x="66" y="11"/>
                  </a:lnTo>
                  <a:lnTo>
                    <a:pt x="82" y="13"/>
                  </a:lnTo>
                  <a:lnTo>
                    <a:pt x="93" y="15"/>
                  </a:lnTo>
                  <a:lnTo>
                    <a:pt x="99" y="16"/>
                  </a:lnTo>
                  <a:lnTo>
                    <a:pt x="106" y="18"/>
                  </a:lnTo>
                  <a:lnTo>
                    <a:pt x="112" y="21"/>
                  </a:lnTo>
                  <a:lnTo>
                    <a:pt x="115" y="24"/>
                  </a:lnTo>
                  <a:lnTo>
                    <a:pt x="115" y="30"/>
                  </a:lnTo>
                  <a:lnTo>
                    <a:pt x="113" y="40"/>
                  </a:lnTo>
                  <a:lnTo>
                    <a:pt x="110" y="60"/>
                  </a:lnTo>
                  <a:lnTo>
                    <a:pt x="108" y="60"/>
                  </a:lnTo>
                  <a:lnTo>
                    <a:pt x="104" y="60"/>
                  </a:lnTo>
                  <a:lnTo>
                    <a:pt x="92" y="57"/>
                  </a:lnTo>
                  <a:lnTo>
                    <a:pt x="54" y="47"/>
                  </a:lnTo>
                  <a:lnTo>
                    <a:pt x="0" y="3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Freeform 15"/>
            <p:cNvSpPr/>
            <p:nvPr/>
          </p:nvSpPr>
          <p:spPr bwMode="auto">
            <a:xfrm>
              <a:off x="4481513" y="2582863"/>
              <a:ext cx="466725" cy="676275"/>
            </a:xfrm>
            <a:custGeom>
              <a:avLst/>
              <a:gdLst>
                <a:gd name="T0" fmla="*/ 0 w 294"/>
                <a:gd name="T1" fmla="*/ 120967515 h 426"/>
                <a:gd name="T2" fmla="*/ 20161248 w 294"/>
                <a:gd name="T3" fmla="*/ 63004707 h 426"/>
                <a:gd name="T4" fmla="*/ 30241875 w 294"/>
                <a:gd name="T5" fmla="*/ 45362812 h 426"/>
                <a:gd name="T6" fmla="*/ 73083732 w 294"/>
                <a:gd name="T7" fmla="*/ 17640301 h 426"/>
                <a:gd name="T8" fmla="*/ 103325594 w 294"/>
                <a:gd name="T9" fmla="*/ 0 h 426"/>
                <a:gd name="T10" fmla="*/ 163810932 w 294"/>
                <a:gd name="T11" fmla="*/ 85685313 h 426"/>
                <a:gd name="T12" fmla="*/ 186491535 w 294"/>
                <a:gd name="T13" fmla="*/ 120967515 h 426"/>
                <a:gd name="T14" fmla="*/ 206652776 w 294"/>
                <a:gd name="T15" fmla="*/ 146169070 h 426"/>
                <a:gd name="T16" fmla="*/ 231854378 w 294"/>
                <a:gd name="T17" fmla="*/ 158769054 h 426"/>
                <a:gd name="T18" fmla="*/ 262096240 w 294"/>
                <a:gd name="T19" fmla="*/ 163810953 h 426"/>
                <a:gd name="T20" fmla="*/ 355342777 w 294"/>
                <a:gd name="T21" fmla="*/ 173891575 h 426"/>
                <a:gd name="T22" fmla="*/ 453628135 w 294"/>
                <a:gd name="T23" fmla="*/ 191531870 h 426"/>
                <a:gd name="T24" fmla="*/ 468749066 w 294"/>
                <a:gd name="T25" fmla="*/ 199093130 h 426"/>
                <a:gd name="T26" fmla="*/ 554434343 w 294"/>
                <a:gd name="T27" fmla="*/ 299897813 h 426"/>
                <a:gd name="T28" fmla="*/ 599797137 w 294"/>
                <a:gd name="T29" fmla="*/ 365423445 h 426"/>
                <a:gd name="T30" fmla="*/ 622477740 w 294"/>
                <a:gd name="T31" fmla="*/ 418346016 h 426"/>
                <a:gd name="T32" fmla="*/ 640119620 w 294"/>
                <a:gd name="T33" fmla="*/ 491431320 h 426"/>
                <a:gd name="T34" fmla="*/ 695563035 w 294"/>
                <a:gd name="T35" fmla="*/ 740925924 h 426"/>
                <a:gd name="T36" fmla="*/ 710683966 w 294"/>
                <a:gd name="T37" fmla="*/ 814011228 h 426"/>
                <a:gd name="T38" fmla="*/ 730845207 w 294"/>
                <a:gd name="T39" fmla="*/ 897175765 h 426"/>
                <a:gd name="T40" fmla="*/ 740925828 w 294"/>
                <a:gd name="T41" fmla="*/ 940019203 h 426"/>
                <a:gd name="T42" fmla="*/ 655240551 w 294"/>
                <a:gd name="T43" fmla="*/ 1045865735 h 426"/>
                <a:gd name="T44" fmla="*/ 640119620 w 294"/>
                <a:gd name="T45" fmla="*/ 1073586652 h 426"/>
                <a:gd name="T46" fmla="*/ 635079310 w 294"/>
                <a:gd name="T47" fmla="*/ 1073586652 h 426"/>
                <a:gd name="T48" fmla="*/ 612397119 w 294"/>
                <a:gd name="T49" fmla="*/ 1063506030 h 426"/>
                <a:gd name="T50" fmla="*/ 488910308 w 294"/>
                <a:gd name="T51" fmla="*/ 992941675 h 426"/>
                <a:gd name="T52" fmla="*/ 456147497 w 294"/>
                <a:gd name="T53" fmla="*/ 970261069 h 426"/>
                <a:gd name="T54" fmla="*/ 378023380 w 294"/>
                <a:gd name="T55" fmla="*/ 509071615 h 426"/>
                <a:gd name="T56" fmla="*/ 357862138 w 294"/>
                <a:gd name="T57" fmla="*/ 451108832 h 426"/>
                <a:gd name="T58" fmla="*/ 307459034 w 294"/>
                <a:gd name="T59" fmla="*/ 325100956 h 426"/>
                <a:gd name="T60" fmla="*/ 274696223 w 294"/>
                <a:gd name="T61" fmla="*/ 264617223 h 426"/>
                <a:gd name="T62" fmla="*/ 262096240 w 294"/>
                <a:gd name="T63" fmla="*/ 246975341 h 426"/>
                <a:gd name="T64" fmla="*/ 231854378 w 294"/>
                <a:gd name="T65" fmla="*/ 236894719 h 426"/>
                <a:gd name="T66" fmla="*/ 153728723 w 294"/>
                <a:gd name="T67" fmla="*/ 209173802 h 426"/>
                <a:gd name="T68" fmla="*/ 131048120 w 294"/>
                <a:gd name="T69" fmla="*/ 189012508 h 426"/>
                <a:gd name="T70" fmla="*/ 110886879 w 294"/>
                <a:gd name="T71" fmla="*/ 166330314 h 426"/>
                <a:gd name="T72" fmla="*/ 85685302 w 294"/>
                <a:gd name="T73" fmla="*/ 143648121 h 426"/>
                <a:gd name="T74" fmla="*/ 45362806 w 294"/>
                <a:gd name="T75" fmla="*/ 128528775 h 426"/>
                <a:gd name="T76" fmla="*/ 0 w 294"/>
                <a:gd name="T77" fmla="*/ 120967515 h 42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94"/>
                <a:gd name="T118" fmla="*/ 0 h 426"/>
                <a:gd name="T119" fmla="*/ 294 w 294"/>
                <a:gd name="T120" fmla="*/ 426 h 42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94" h="426">
                  <a:moveTo>
                    <a:pt x="0" y="48"/>
                  </a:moveTo>
                  <a:lnTo>
                    <a:pt x="0" y="48"/>
                  </a:lnTo>
                  <a:lnTo>
                    <a:pt x="4" y="35"/>
                  </a:lnTo>
                  <a:lnTo>
                    <a:pt x="8" y="25"/>
                  </a:lnTo>
                  <a:lnTo>
                    <a:pt x="12" y="18"/>
                  </a:lnTo>
                  <a:lnTo>
                    <a:pt x="18" y="13"/>
                  </a:lnTo>
                  <a:lnTo>
                    <a:pt x="29" y="7"/>
                  </a:lnTo>
                  <a:lnTo>
                    <a:pt x="41" y="0"/>
                  </a:lnTo>
                  <a:lnTo>
                    <a:pt x="54" y="18"/>
                  </a:lnTo>
                  <a:lnTo>
                    <a:pt x="65" y="34"/>
                  </a:lnTo>
                  <a:lnTo>
                    <a:pt x="74" y="48"/>
                  </a:lnTo>
                  <a:lnTo>
                    <a:pt x="76" y="54"/>
                  </a:lnTo>
                  <a:lnTo>
                    <a:pt x="82" y="58"/>
                  </a:lnTo>
                  <a:lnTo>
                    <a:pt x="87" y="61"/>
                  </a:lnTo>
                  <a:lnTo>
                    <a:pt x="92" y="63"/>
                  </a:lnTo>
                  <a:lnTo>
                    <a:pt x="100" y="65"/>
                  </a:lnTo>
                  <a:lnTo>
                    <a:pt x="104" y="65"/>
                  </a:lnTo>
                  <a:lnTo>
                    <a:pt x="141" y="69"/>
                  </a:lnTo>
                  <a:lnTo>
                    <a:pt x="169" y="73"/>
                  </a:lnTo>
                  <a:lnTo>
                    <a:pt x="180" y="76"/>
                  </a:lnTo>
                  <a:lnTo>
                    <a:pt x="186" y="79"/>
                  </a:lnTo>
                  <a:lnTo>
                    <a:pt x="199" y="93"/>
                  </a:lnTo>
                  <a:lnTo>
                    <a:pt x="220" y="119"/>
                  </a:lnTo>
                  <a:lnTo>
                    <a:pt x="229" y="132"/>
                  </a:lnTo>
                  <a:lnTo>
                    <a:pt x="238" y="145"/>
                  </a:lnTo>
                  <a:lnTo>
                    <a:pt x="244" y="157"/>
                  </a:lnTo>
                  <a:lnTo>
                    <a:pt x="247" y="166"/>
                  </a:lnTo>
                  <a:lnTo>
                    <a:pt x="254" y="195"/>
                  </a:lnTo>
                  <a:lnTo>
                    <a:pt x="265" y="244"/>
                  </a:lnTo>
                  <a:lnTo>
                    <a:pt x="276" y="294"/>
                  </a:lnTo>
                  <a:lnTo>
                    <a:pt x="282" y="323"/>
                  </a:lnTo>
                  <a:lnTo>
                    <a:pt x="285" y="340"/>
                  </a:lnTo>
                  <a:lnTo>
                    <a:pt x="290" y="356"/>
                  </a:lnTo>
                  <a:lnTo>
                    <a:pt x="294" y="373"/>
                  </a:lnTo>
                  <a:lnTo>
                    <a:pt x="274" y="397"/>
                  </a:lnTo>
                  <a:lnTo>
                    <a:pt x="260" y="415"/>
                  </a:lnTo>
                  <a:lnTo>
                    <a:pt x="255" y="422"/>
                  </a:lnTo>
                  <a:lnTo>
                    <a:pt x="254" y="426"/>
                  </a:lnTo>
                  <a:lnTo>
                    <a:pt x="252" y="426"/>
                  </a:lnTo>
                  <a:lnTo>
                    <a:pt x="251" y="424"/>
                  </a:lnTo>
                  <a:lnTo>
                    <a:pt x="243" y="422"/>
                  </a:lnTo>
                  <a:lnTo>
                    <a:pt x="219" y="409"/>
                  </a:lnTo>
                  <a:lnTo>
                    <a:pt x="194" y="394"/>
                  </a:lnTo>
                  <a:lnTo>
                    <a:pt x="181" y="385"/>
                  </a:lnTo>
                  <a:lnTo>
                    <a:pt x="167" y="300"/>
                  </a:lnTo>
                  <a:lnTo>
                    <a:pt x="150" y="202"/>
                  </a:lnTo>
                  <a:lnTo>
                    <a:pt x="142" y="179"/>
                  </a:lnTo>
                  <a:lnTo>
                    <a:pt x="129" y="146"/>
                  </a:lnTo>
                  <a:lnTo>
                    <a:pt x="122" y="129"/>
                  </a:lnTo>
                  <a:lnTo>
                    <a:pt x="115" y="115"/>
                  </a:lnTo>
                  <a:lnTo>
                    <a:pt x="109" y="105"/>
                  </a:lnTo>
                  <a:lnTo>
                    <a:pt x="106" y="101"/>
                  </a:lnTo>
                  <a:lnTo>
                    <a:pt x="104" y="98"/>
                  </a:lnTo>
                  <a:lnTo>
                    <a:pt x="92" y="94"/>
                  </a:lnTo>
                  <a:lnTo>
                    <a:pt x="76" y="89"/>
                  </a:lnTo>
                  <a:lnTo>
                    <a:pt x="61" y="83"/>
                  </a:lnTo>
                  <a:lnTo>
                    <a:pt x="56" y="79"/>
                  </a:lnTo>
                  <a:lnTo>
                    <a:pt x="52" y="75"/>
                  </a:lnTo>
                  <a:lnTo>
                    <a:pt x="44" y="66"/>
                  </a:lnTo>
                  <a:lnTo>
                    <a:pt x="39" y="61"/>
                  </a:lnTo>
                  <a:lnTo>
                    <a:pt x="34" y="57"/>
                  </a:lnTo>
                  <a:lnTo>
                    <a:pt x="26" y="53"/>
                  </a:lnTo>
                  <a:lnTo>
                    <a:pt x="18" y="51"/>
                  </a:lnTo>
                  <a:lnTo>
                    <a:pt x="9" y="49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Freeform 16"/>
            <p:cNvSpPr/>
            <p:nvPr/>
          </p:nvSpPr>
          <p:spPr bwMode="auto">
            <a:xfrm>
              <a:off x="4586288" y="1690688"/>
              <a:ext cx="847725" cy="1876425"/>
            </a:xfrm>
            <a:custGeom>
              <a:avLst/>
              <a:gdLst>
                <a:gd name="T0" fmla="*/ 10080623 w 534"/>
                <a:gd name="T1" fmla="*/ 1358364848 h 1182"/>
                <a:gd name="T2" fmla="*/ 57962798 w 534"/>
                <a:gd name="T3" fmla="*/ 1345763278 h 1182"/>
                <a:gd name="T4" fmla="*/ 70564368 w 534"/>
                <a:gd name="T5" fmla="*/ 1305440795 h 1182"/>
                <a:gd name="T6" fmla="*/ 133567476 w 534"/>
                <a:gd name="T7" fmla="*/ 1197073327 h 1182"/>
                <a:gd name="T8" fmla="*/ 168849647 w 534"/>
                <a:gd name="T9" fmla="*/ 1161791154 h 1182"/>
                <a:gd name="T10" fmla="*/ 244454350 w 534"/>
                <a:gd name="T11" fmla="*/ 1146670223 h 1182"/>
                <a:gd name="T12" fmla="*/ 302418711 w 534"/>
                <a:gd name="T13" fmla="*/ 1139110551 h 1182"/>
                <a:gd name="T14" fmla="*/ 357862123 w 534"/>
                <a:gd name="T15" fmla="*/ 1081146188 h 1182"/>
                <a:gd name="T16" fmla="*/ 420865306 w 534"/>
                <a:gd name="T17" fmla="*/ 977820618 h 1182"/>
                <a:gd name="T18" fmla="*/ 524192459 w 534"/>
                <a:gd name="T19" fmla="*/ 748485502 h 1182"/>
                <a:gd name="T20" fmla="*/ 612397093 w 534"/>
                <a:gd name="T21" fmla="*/ 496469981 h 1182"/>
                <a:gd name="T22" fmla="*/ 723283918 w 534"/>
                <a:gd name="T23" fmla="*/ 0 h 1182"/>
                <a:gd name="T24" fmla="*/ 841732200 w 534"/>
                <a:gd name="T25" fmla="*/ 22682197 h 1182"/>
                <a:gd name="T26" fmla="*/ 987901195 w 534"/>
                <a:gd name="T27" fmla="*/ 68043422 h 1182"/>
                <a:gd name="T28" fmla="*/ 997981816 w 534"/>
                <a:gd name="T29" fmla="*/ 206652777 h 1182"/>
                <a:gd name="T30" fmla="*/ 957659334 w 534"/>
                <a:gd name="T31" fmla="*/ 380542742 h 1182"/>
                <a:gd name="T32" fmla="*/ 882054681 w 534"/>
                <a:gd name="T33" fmla="*/ 778727364 h 1182"/>
                <a:gd name="T34" fmla="*/ 866933751 w 534"/>
                <a:gd name="T35" fmla="*/ 824090158 h 1182"/>
                <a:gd name="T36" fmla="*/ 791328899 w 534"/>
                <a:gd name="T37" fmla="*/ 1000501221 h 1182"/>
                <a:gd name="T38" fmla="*/ 720764556 w 534"/>
                <a:gd name="T39" fmla="*/ 1214715208 h 1182"/>
                <a:gd name="T40" fmla="*/ 791328899 w 534"/>
                <a:gd name="T41" fmla="*/ 1280239243 h 1182"/>
                <a:gd name="T42" fmla="*/ 856853130 w 534"/>
                <a:gd name="T43" fmla="*/ 1360884210 h 1182"/>
                <a:gd name="T44" fmla="*/ 864412802 w 534"/>
                <a:gd name="T45" fmla="*/ 1386085762 h 1182"/>
                <a:gd name="T46" fmla="*/ 879533732 w 534"/>
                <a:gd name="T47" fmla="*/ 1612899731 h 1182"/>
                <a:gd name="T48" fmla="*/ 897175612 w 534"/>
                <a:gd name="T49" fmla="*/ 1650701265 h 1182"/>
                <a:gd name="T50" fmla="*/ 962699644 w 534"/>
                <a:gd name="T51" fmla="*/ 1764109440 h 1182"/>
                <a:gd name="T52" fmla="*/ 997981816 w 534"/>
                <a:gd name="T53" fmla="*/ 1796870664 h 1182"/>
                <a:gd name="T54" fmla="*/ 1096267071 w 534"/>
                <a:gd name="T55" fmla="*/ 1905238132 h 1182"/>
                <a:gd name="T56" fmla="*/ 1126508932 w 534"/>
                <a:gd name="T57" fmla="*/ 1963200908 h 1182"/>
                <a:gd name="T58" fmla="*/ 1313001997 w 534"/>
                <a:gd name="T59" fmla="*/ 2147483647 h 1182"/>
                <a:gd name="T60" fmla="*/ 1345763219 w 534"/>
                <a:gd name="T61" fmla="*/ 2147483647 h 1182"/>
                <a:gd name="T62" fmla="*/ 1333163237 w 534"/>
                <a:gd name="T63" fmla="*/ 2147483647 h 1182"/>
                <a:gd name="T64" fmla="*/ 1260077946 w 534"/>
                <a:gd name="T65" fmla="*/ 2147483647 h 1182"/>
                <a:gd name="T66" fmla="*/ 1149191121 w 534"/>
                <a:gd name="T67" fmla="*/ 2147483647 h 1182"/>
                <a:gd name="T68" fmla="*/ 1053425228 w 534"/>
                <a:gd name="T69" fmla="*/ 2147483647 h 1182"/>
                <a:gd name="T70" fmla="*/ 851812820 w 534"/>
                <a:gd name="T71" fmla="*/ 2147483647 h 1182"/>
                <a:gd name="T72" fmla="*/ 796369209 w 534"/>
                <a:gd name="T73" fmla="*/ 2147483647 h 1182"/>
                <a:gd name="T74" fmla="*/ 735885487 w 534"/>
                <a:gd name="T75" fmla="*/ 2147483647 h 1182"/>
                <a:gd name="T76" fmla="*/ 675401765 w 534"/>
                <a:gd name="T77" fmla="*/ 2147483647 h 1182"/>
                <a:gd name="T78" fmla="*/ 662801783 w 534"/>
                <a:gd name="T79" fmla="*/ 2147483647 h 1182"/>
                <a:gd name="T80" fmla="*/ 655240524 w 534"/>
                <a:gd name="T81" fmla="*/ 2147483647 h 1182"/>
                <a:gd name="T82" fmla="*/ 630038973 w 534"/>
                <a:gd name="T83" fmla="*/ 2147483647 h 1182"/>
                <a:gd name="T84" fmla="*/ 559474630 w 534"/>
                <a:gd name="T85" fmla="*/ 2147483647 h 1182"/>
                <a:gd name="T86" fmla="*/ 514111838 w 534"/>
                <a:gd name="T87" fmla="*/ 2147483647 h 1182"/>
                <a:gd name="T88" fmla="*/ 544353700 w 534"/>
                <a:gd name="T89" fmla="*/ 2147483647 h 1182"/>
                <a:gd name="T90" fmla="*/ 546873061 w 534"/>
                <a:gd name="T91" fmla="*/ 2142132721 h 1182"/>
                <a:gd name="T92" fmla="*/ 521671510 w 534"/>
                <a:gd name="T93" fmla="*/ 1857354389 h 1182"/>
                <a:gd name="T94" fmla="*/ 488910287 w 534"/>
                <a:gd name="T95" fmla="*/ 1696064456 h 1182"/>
                <a:gd name="T96" fmla="*/ 435986237 w 534"/>
                <a:gd name="T97" fmla="*/ 1519653194 h 1182"/>
                <a:gd name="T98" fmla="*/ 385583035 w 534"/>
                <a:gd name="T99" fmla="*/ 1411287314 h 1182"/>
                <a:gd name="T100" fmla="*/ 332660572 w 534"/>
                <a:gd name="T101" fmla="*/ 1358364848 h 1182"/>
                <a:gd name="T102" fmla="*/ 284776832 w 534"/>
                <a:gd name="T103" fmla="*/ 1348284227 h 1182"/>
                <a:gd name="T104" fmla="*/ 231854368 w 534"/>
                <a:gd name="T105" fmla="*/ 1368445469 h 1182"/>
                <a:gd name="T106" fmla="*/ 118446545 w 534"/>
                <a:gd name="T107" fmla="*/ 1439009815 h 1182"/>
                <a:gd name="T108" fmla="*/ 57962798 w 534"/>
                <a:gd name="T109" fmla="*/ 1464211367 h 1182"/>
                <a:gd name="T110" fmla="*/ 42841855 w 534"/>
                <a:gd name="T111" fmla="*/ 1441529176 h 1182"/>
                <a:gd name="T112" fmla="*/ 0 w 534"/>
                <a:gd name="T113" fmla="*/ 1358364848 h 11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34"/>
                <a:gd name="T172" fmla="*/ 0 h 1182"/>
                <a:gd name="T173" fmla="*/ 534 w 534"/>
                <a:gd name="T174" fmla="*/ 1182 h 11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34" h="1182">
                  <a:moveTo>
                    <a:pt x="0" y="539"/>
                  </a:moveTo>
                  <a:lnTo>
                    <a:pt x="0" y="539"/>
                  </a:lnTo>
                  <a:lnTo>
                    <a:pt x="4" y="539"/>
                  </a:lnTo>
                  <a:lnTo>
                    <a:pt x="12" y="539"/>
                  </a:lnTo>
                  <a:lnTo>
                    <a:pt x="19" y="536"/>
                  </a:lnTo>
                  <a:lnTo>
                    <a:pt x="23" y="534"/>
                  </a:lnTo>
                  <a:lnTo>
                    <a:pt x="25" y="531"/>
                  </a:lnTo>
                  <a:lnTo>
                    <a:pt x="28" y="518"/>
                  </a:lnTo>
                  <a:lnTo>
                    <a:pt x="40" y="496"/>
                  </a:lnTo>
                  <a:lnTo>
                    <a:pt x="47" y="486"/>
                  </a:lnTo>
                  <a:lnTo>
                    <a:pt x="53" y="475"/>
                  </a:lnTo>
                  <a:lnTo>
                    <a:pt x="61" y="466"/>
                  </a:lnTo>
                  <a:lnTo>
                    <a:pt x="67" y="461"/>
                  </a:lnTo>
                  <a:lnTo>
                    <a:pt x="75" y="459"/>
                  </a:lnTo>
                  <a:lnTo>
                    <a:pt x="83" y="456"/>
                  </a:lnTo>
                  <a:lnTo>
                    <a:pt x="97" y="455"/>
                  </a:lnTo>
                  <a:lnTo>
                    <a:pt x="110" y="453"/>
                  </a:lnTo>
                  <a:lnTo>
                    <a:pt x="120" y="452"/>
                  </a:lnTo>
                  <a:lnTo>
                    <a:pt x="125" y="448"/>
                  </a:lnTo>
                  <a:lnTo>
                    <a:pt x="131" y="443"/>
                  </a:lnTo>
                  <a:lnTo>
                    <a:pt x="142" y="429"/>
                  </a:lnTo>
                  <a:lnTo>
                    <a:pt x="155" y="408"/>
                  </a:lnTo>
                  <a:lnTo>
                    <a:pt x="167" y="388"/>
                  </a:lnTo>
                  <a:lnTo>
                    <a:pt x="178" y="364"/>
                  </a:lnTo>
                  <a:lnTo>
                    <a:pt x="193" y="333"/>
                  </a:lnTo>
                  <a:lnTo>
                    <a:pt x="208" y="297"/>
                  </a:lnTo>
                  <a:lnTo>
                    <a:pt x="224" y="258"/>
                  </a:lnTo>
                  <a:lnTo>
                    <a:pt x="237" y="218"/>
                  </a:lnTo>
                  <a:lnTo>
                    <a:pt x="243" y="197"/>
                  </a:lnTo>
                  <a:lnTo>
                    <a:pt x="248" y="177"/>
                  </a:lnTo>
                  <a:lnTo>
                    <a:pt x="287" y="0"/>
                  </a:lnTo>
                  <a:lnTo>
                    <a:pt x="300" y="2"/>
                  </a:lnTo>
                  <a:lnTo>
                    <a:pt x="334" y="9"/>
                  </a:lnTo>
                  <a:lnTo>
                    <a:pt x="353" y="13"/>
                  </a:lnTo>
                  <a:lnTo>
                    <a:pt x="372" y="19"/>
                  </a:lnTo>
                  <a:lnTo>
                    <a:pt x="392" y="27"/>
                  </a:lnTo>
                  <a:lnTo>
                    <a:pt x="407" y="34"/>
                  </a:lnTo>
                  <a:lnTo>
                    <a:pt x="396" y="82"/>
                  </a:lnTo>
                  <a:lnTo>
                    <a:pt x="387" y="121"/>
                  </a:lnTo>
                  <a:lnTo>
                    <a:pt x="380" y="151"/>
                  </a:lnTo>
                  <a:lnTo>
                    <a:pt x="375" y="184"/>
                  </a:lnTo>
                  <a:lnTo>
                    <a:pt x="365" y="234"/>
                  </a:lnTo>
                  <a:lnTo>
                    <a:pt x="350" y="309"/>
                  </a:lnTo>
                  <a:lnTo>
                    <a:pt x="348" y="315"/>
                  </a:lnTo>
                  <a:lnTo>
                    <a:pt x="344" y="327"/>
                  </a:lnTo>
                  <a:lnTo>
                    <a:pt x="334" y="353"/>
                  </a:lnTo>
                  <a:lnTo>
                    <a:pt x="314" y="397"/>
                  </a:lnTo>
                  <a:lnTo>
                    <a:pt x="308" y="415"/>
                  </a:lnTo>
                  <a:lnTo>
                    <a:pt x="297" y="444"/>
                  </a:lnTo>
                  <a:lnTo>
                    <a:pt x="286" y="482"/>
                  </a:lnTo>
                  <a:lnTo>
                    <a:pt x="295" y="490"/>
                  </a:lnTo>
                  <a:lnTo>
                    <a:pt x="314" y="508"/>
                  </a:lnTo>
                  <a:lnTo>
                    <a:pt x="325" y="518"/>
                  </a:lnTo>
                  <a:lnTo>
                    <a:pt x="334" y="530"/>
                  </a:lnTo>
                  <a:lnTo>
                    <a:pt x="340" y="540"/>
                  </a:lnTo>
                  <a:lnTo>
                    <a:pt x="343" y="545"/>
                  </a:lnTo>
                  <a:lnTo>
                    <a:pt x="343" y="550"/>
                  </a:lnTo>
                  <a:lnTo>
                    <a:pt x="345" y="598"/>
                  </a:lnTo>
                  <a:lnTo>
                    <a:pt x="348" y="623"/>
                  </a:lnTo>
                  <a:lnTo>
                    <a:pt x="349" y="640"/>
                  </a:lnTo>
                  <a:lnTo>
                    <a:pt x="352" y="646"/>
                  </a:lnTo>
                  <a:lnTo>
                    <a:pt x="356" y="655"/>
                  </a:lnTo>
                  <a:lnTo>
                    <a:pt x="366" y="676"/>
                  </a:lnTo>
                  <a:lnTo>
                    <a:pt x="376" y="694"/>
                  </a:lnTo>
                  <a:lnTo>
                    <a:pt x="382" y="700"/>
                  </a:lnTo>
                  <a:lnTo>
                    <a:pt x="384" y="703"/>
                  </a:lnTo>
                  <a:lnTo>
                    <a:pt x="396" y="713"/>
                  </a:lnTo>
                  <a:lnTo>
                    <a:pt x="415" y="733"/>
                  </a:lnTo>
                  <a:lnTo>
                    <a:pt x="424" y="744"/>
                  </a:lnTo>
                  <a:lnTo>
                    <a:pt x="435" y="756"/>
                  </a:lnTo>
                  <a:lnTo>
                    <a:pt x="442" y="768"/>
                  </a:lnTo>
                  <a:lnTo>
                    <a:pt x="447" y="779"/>
                  </a:lnTo>
                  <a:lnTo>
                    <a:pt x="466" y="818"/>
                  </a:lnTo>
                  <a:lnTo>
                    <a:pt x="494" y="878"/>
                  </a:lnTo>
                  <a:lnTo>
                    <a:pt x="521" y="936"/>
                  </a:lnTo>
                  <a:lnTo>
                    <a:pt x="530" y="958"/>
                  </a:lnTo>
                  <a:lnTo>
                    <a:pt x="534" y="969"/>
                  </a:lnTo>
                  <a:lnTo>
                    <a:pt x="534" y="973"/>
                  </a:lnTo>
                  <a:lnTo>
                    <a:pt x="533" y="977"/>
                  </a:lnTo>
                  <a:lnTo>
                    <a:pt x="529" y="986"/>
                  </a:lnTo>
                  <a:lnTo>
                    <a:pt x="522" y="995"/>
                  </a:lnTo>
                  <a:lnTo>
                    <a:pt x="512" y="1006"/>
                  </a:lnTo>
                  <a:lnTo>
                    <a:pt x="500" y="1015"/>
                  </a:lnTo>
                  <a:lnTo>
                    <a:pt x="488" y="1024"/>
                  </a:lnTo>
                  <a:lnTo>
                    <a:pt x="472" y="1030"/>
                  </a:lnTo>
                  <a:lnTo>
                    <a:pt x="456" y="1034"/>
                  </a:lnTo>
                  <a:lnTo>
                    <a:pt x="438" y="1037"/>
                  </a:lnTo>
                  <a:lnTo>
                    <a:pt x="418" y="1039"/>
                  </a:lnTo>
                  <a:lnTo>
                    <a:pt x="375" y="1042"/>
                  </a:lnTo>
                  <a:lnTo>
                    <a:pt x="354" y="1044"/>
                  </a:lnTo>
                  <a:lnTo>
                    <a:pt x="338" y="1047"/>
                  </a:lnTo>
                  <a:lnTo>
                    <a:pt x="325" y="1051"/>
                  </a:lnTo>
                  <a:lnTo>
                    <a:pt x="319" y="1052"/>
                  </a:lnTo>
                  <a:lnTo>
                    <a:pt x="316" y="1055"/>
                  </a:lnTo>
                  <a:lnTo>
                    <a:pt x="301" y="1070"/>
                  </a:lnTo>
                  <a:lnTo>
                    <a:pt x="292" y="1081"/>
                  </a:lnTo>
                  <a:lnTo>
                    <a:pt x="283" y="1094"/>
                  </a:lnTo>
                  <a:lnTo>
                    <a:pt x="274" y="1107"/>
                  </a:lnTo>
                  <a:lnTo>
                    <a:pt x="268" y="1119"/>
                  </a:lnTo>
                  <a:lnTo>
                    <a:pt x="264" y="1135"/>
                  </a:lnTo>
                  <a:lnTo>
                    <a:pt x="263" y="1141"/>
                  </a:lnTo>
                  <a:lnTo>
                    <a:pt x="263" y="1149"/>
                  </a:lnTo>
                  <a:lnTo>
                    <a:pt x="261" y="1157"/>
                  </a:lnTo>
                  <a:lnTo>
                    <a:pt x="260" y="1162"/>
                  </a:lnTo>
                  <a:lnTo>
                    <a:pt x="257" y="1167"/>
                  </a:lnTo>
                  <a:lnTo>
                    <a:pt x="253" y="1171"/>
                  </a:lnTo>
                  <a:lnTo>
                    <a:pt x="250" y="1175"/>
                  </a:lnTo>
                  <a:lnTo>
                    <a:pt x="244" y="1178"/>
                  </a:lnTo>
                  <a:lnTo>
                    <a:pt x="234" y="1180"/>
                  </a:lnTo>
                  <a:lnTo>
                    <a:pt x="222" y="1182"/>
                  </a:lnTo>
                  <a:lnTo>
                    <a:pt x="213" y="1182"/>
                  </a:lnTo>
                  <a:lnTo>
                    <a:pt x="204" y="1180"/>
                  </a:lnTo>
                  <a:lnTo>
                    <a:pt x="210" y="1130"/>
                  </a:lnTo>
                  <a:lnTo>
                    <a:pt x="213" y="1074"/>
                  </a:lnTo>
                  <a:lnTo>
                    <a:pt x="216" y="1006"/>
                  </a:lnTo>
                  <a:lnTo>
                    <a:pt x="219" y="929"/>
                  </a:lnTo>
                  <a:lnTo>
                    <a:pt x="219" y="889"/>
                  </a:lnTo>
                  <a:lnTo>
                    <a:pt x="217" y="850"/>
                  </a:lnTo>
                  <a:lnTo>
                    <a:pt x="215" y="810"/>
                  </a:lnTo>
                  <a:lnTo>
                    <a:pt x="212" y="773"/>
                  </a:lnTo>
                  <a:lnTo>
                    <a:pt x="207" y="737"/>
                  </a:lnTo>
                  <a:lnTo>
                    <a:pt x="200" y="703"/>
                  </a:lnTo>
                  <a:lnTo>
                    <a:pt x="194" y="673"/>
                  </a:lnTo>
                  <a:lnTo>
                    <a:pt x="186" y="646"/>
                  </a:lnTo>
                  <a:lnTo>
                    <a:pt x="180" y="623"/>
                  </a:lnTo>
                  <a:lnTo>
                    <a:pt x="173" y="603"/>
                  </a:lnTo>
                  <a:lnTo>
                    <a:pt x="166" y="585"/>
                  </a:lnTo>
                  <a:lnTo>
                    <a:pt x="159" y="571"/>
                  </a:lnTo>
                  <a:lnTo>
                    <a:pt x="153" y="560"/>
                  </a:lnTo>
                  <a:lnTo>
                    <a:pt x="146" y="550"/>
                  </a:lnTo>
                  <a:lnTo>
                    <a:pt x="140" y="544"/>
                  </a:lnTo>
                  <a:lnTo>
                    <a:pt x="132" y="539"/>
                  </a:lnTo>
                  <a:lnTo>
                    <a:pt x="125" y="536"/>
                  </a:lnTo>
                  <a:lnTo>
                    <a:pt x="119" y="535"/>
                  </a:lnTo>
                  <a:lnTo>
                    <a:pt x="113" y="535"/>
                  </a:lnTo>
                  <a:lnTo>
                    <a:pt x="106" y="536"/>
                  </a:lnTo>
                  <a:lnTo>
                    <a:pt x="100" y="539"/>
                  </a:lnTo>
                  <a:lnTo>
                    <a:pt x="92" y="543"/>
                  </a:lnTo>
                  <a:lnTo>
                    <a:pt x="67" y="558"/>
                  </a:lnTo>
                  <a:lnTo>
                    <a:pt x="47" y="571"/>
                  </a:lnTo>
                  <a:lnTo>
                    <a:pt x="32" y="580"/>
                  </a:lnTo>
                  <a:lnTo>
                    <a:pt x="27" y="581"/>
                  </a:lnTo>
                  <a:lnTo>
                    <a:pt x="23" y="581"/>
                  </a:lnTo>
                  <a:lnTo>
                    <a:pt x="21" y="578"/>
                  </a:lnTo>
                  <a:lnTo>
                    <a:pt x="17" y="572"/>
                  </a:lnTo>
                  <a:lnTo>
                    <a:pt x="9" y="558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Freeform 17"/>
            <p:cNvSpPr>
              <a:spLocks noEditPoints="1"/>
            </p:cNvSpPr>
            <p:nvPr/>
          </p:nvSpPr>
          <p:spPr bwMode="auto">
            <a:xfrm>
              <a:off x="3227388" y="2366963"/>
              <a:ext cx="2017713" cy="2493963"/>
            </a:xfrm>
            <a:custGeom>
              <a:avLst/>
              <a:gdLst>
                <a:gd name="T0" fmla="*/ 2147483647 w 1271"/>
                <a:gd name="T1" fmla="*/ 2147483647 h 1571"/>
                <a:gd name="T2" fmla="*/ 2147483647 w 1271"/>
                <a:gd name="T3" fmla="*/ 2147483647 h 1571"/>
                <a:gd name="T4" fmla="*/ 2147483647 w 1271"/>
                <a:gd name="T5" fmla="*/ 2147483647 h 1571"/>
                <a:gd name="T6" fmla="*/ 2147483647 w 1271"/>
                <a:gd name="T7" fmla="*/ 2147483647 h 1571"/>
                <a:gd name="T8" fmla="*/ 2147483647 w 1271"/>
                <a:gd name="T9" fmla="*/ 2147483647 h 1571"/>
                <a:gd name="T10" fmla="*/ 2147483647 w 1271"/>
                <a:gd name="T11" fmla="*/ 2101810874 h 1571"/>
                <a:gd name="T12" fmla="*/ 2147483647 w 1271"/>
                <a:gd name="T13" fmla="*/ 2021165883 h 1571"/>
                <a:gd name="T14" fmla="*/ 2147483647 w 1271"/>
                <a:gd name="T15" fmla="*/ 1988404649 h 1571"/>
                <a:gd name="T16" fmla="*/ 2147483647 w 1271"/>
                <a:gd name="T17" fmla="*/ 1998485273 h 1571"/>
                <a:gd name="T18" fmla="*/ 2147483647 w 1271"/>
                <a:gd name="T19" fmla="*/ 2011085259 h 1571"/>
                <a:gd name="T20" fmla="*/ 2147483647 w 1271"/>
                <a:gd name="T21" fmla="*/ 1640622728 h 1571"/>
                <a:gd name="T22" fmla="*/ 2091730196 w 1271"/>
                <a:gd name="T23" fmla="*/ 1111389974 h 1571"/>
                <a:gd name="T24" fmla="*/ 1791832437 w 1271"/>
                <a:gd name="T25" fmla="*/ 567036086 h 1571"/>
                <a:gd name="T26" fmla="*/ 1791832437 w 1271"/>
                <a:gd name="T27" fmla="*/ 330141325 h 1571"/>
                <a:gd name="T28" fmla="*/ 1658262983 w 1271"/>
                <a:gd name="T29" fmla="*/ 272176944 h 1571"/>
                <a:gd name="T30" fmla="*/ 1522174564 w 1271"/>
                <a:gd name="T31" fmla="*/ 312499440 h 1571"/>
                <a:gd name="T32" fmla="*/ 1413808654 w 1271"/>
                <a:gd name="T33" fmla="*/ 420867040 h 1571"/>
                <a:gd name="T34" fmla="*/ 1247478364 w 1271"/>
                <a:gd name="T35" fmla="*/ 511592654 h 1571"/>
                <a:gd name="T36" fmla="*/ 874495290 w 1271"/>
                <a:gd name="T37" fmla="*/ 561995774 h 1571"/>
                <a:gd name="T38" fmla="*/ 612398877 w 1271"/>
                <a:gd name="T39" fmla="*/ 395665381 h 1571"/>
                <a:gd name="T40" fmla="*/ 312499432 w 1271"/>
                <a:gd name="T41" fmla="*/ 0 h 1571"/>
                <a:gd name="T42" fmla="*/ 95765949 w 1271"/>
                <a:gd name="T43" fmla="*/ 211693201 h 1571"/>
                <a:gd name="T44" fmla="*/ 55443455 w 1271"/>
                <a:gd name="T45" fmla="*/ 141128784 h 1571"/>
                <a:gd name="T46" fmla="*/ 7561265 w 1271"/>
                <a:gd name="T47" fmla="*/ 262096320 h 1571"/>
                <a:gd name="T48" fmla="*/ 234375392 w 1271"/>
                <a:gd name="T49" fmla="*/ 529232953 h 1571"/>
                <a:gd name="T50" fmla="*/ 599797304 w 1271"/>
                <a:gd name="T51" fmla="*/ 894656561 h 1571"/>
                <a:gd name="T52" fmla="*/ 990422462 w 1271"/>
                <a:gd name="T53" fmla="*/ 987901538 h 1571"/>
                <a:gd name="T54" fmla="*/ 1421368328 w 1271"/>
                <a:gd name="T55" fmla="*/ 1068546529 h 1571"/>
                <a:gd name="T56" fmla="*/ 1542335812 w 1271"/>
                <a:gd name="T57" fmla="*/ 1227317149 h 1571"/>
                <a:gd name="T58" fmla="*/ 1597779241 w 1271"/>
                <a:gd name="T59" fmla="*/ 1388607131 h 1571"/>
                <a:gd name="T60" fmla="*/ 1552416435 w 1271"/>
                <a:gd name="T61" fmla="*/ 2116931810 h 1571"/>
                <a:gd name="T62" fmla="*/ 1625501750 w 1271"/>
                <a:gd name="T63" fmla="*/ 2147483647 h 1571"/>
                <a:gd name="T64" fmla="*/ 1653222671 w 1271"/>
                <a:gd name="T65" fmla="*/ 2147483647 h 1571"/>
                <a:gd name="T66" fmla="*/ 1580138944 w 1271"/>
                <a:gd name="T67" fmla="*/ 2147483647 h 1571"/>
                <a:gd name="T68" fmla="*/ 1489413331 w 1271"/>
                <a:gd name="T69" fmla="*/ 2147483647 h 1571"/>
                <a:gd name="T70" fmla="*/ 1449090837 w 1271"/>
                <a:gd name="T71" fmla="*/ 2147483647 h 1571"/>
                <a:gd name="T72" fmla="*/ 1265118662 w 1271"/>
                <a:gd name="T73" fmla="*/ 2147483647 h 1571"/>
                <a:gd name="T74" fmla="*/ 1078627125 w 1271"/>
                <a:gd name="T75" fmla="*/ 2147483647 h 1571"/>
                <a:gd name="T76" fmla="*/ 929938720 w 1271"/>
                <a:gd name="T77" fmla="*/ 2147483647 h 1571"/>
                <a:gd name="T78" fmla="*/ 824091974 w 1271"/>
                <a:gd name="T79" fmla="*/ 2147483647 h 1571"/>
                <a:gd name="T80" fmla="*/ 703124490 w 1271"/>
                <a:gd name="T81" fmla="*/ 2147483647 h 1571"/>
                <a:gd name="T82" fmla="*/ 758567920 w 1271"/>
                <a:gd name="T83" fmla="*/ 2147483647 h 1571"/>
                <a:gd name="T84" fmla="*/ 869454978 w 1271"/>
                <a:gd name="T85" fmla="*/ 2147483647 h 1571"/>
                <a:gd name="T86" fmla="*/ 947579018 w 1271"/>
                <a:gd name="T87" fmla="*/ 2147483647 h 1571"/>
                <a:gd name="T88" fmla="*/ 1071067451 w 1271"/>
                <a:gd name="T89" fmla="*/ 2147483647 h 1571"/>
                <a:gd name="T90" fmla="*/ 1456650511 w 1271"/>
                <a:gd name="T91" fmla="*/ 2147483647 h 1571"/>
                <a:gd name="T92" fmla="*/ 1663303295 w 1271"/>
                <a:gd name="T93" fmla="*/ 2147483647 h 1571"/>
                <a:gd name="T94" fmla="*/ 1842235555 w 1271"/>
                <a:gd name="T95" fmla="*/ 2147483647 h 1571"/>
                <a:gd name="T96" fmla="*/ 1978323974 w 1271"/>
                <a:gd name="T97" fmla="*/ 2147483647 h 1571"/>
                <a:gd name="T98" fmla="*/ 2053928651 w 1271"/>
                <a:gd name="T99" fmla="*/ 2147483647 h 1571"/>
                <a:gd name="T100" fmla="*/ 2147483647 w 1271"/>
                <a:gd name="T101" fmla="*/ 2147483647 h 1571"/>
                <a:gd name="T102" fmla="*/ 2147483647 w 1271"/>
                <a:gd name="T103" fmla="*/ 2147483647 h 1571"/>
                <a:gd name="T104" fmla="*/ 2147483647 w 1271"/>
                <a:gd name="T105" fmla="*/ 2147483647 h 1571"/>
                <a:gd name="T106" fmla="*/ 2147483647 w 1271"/>
                <a:gd name="T107" fmla="*/ 2147483647 h 1571"/>
                <a:gd name="T108" fmla="*/ 2147483647 w 1271"/>
                <a:gd name="T109" fmla="*/ 2147483647 h 1571"/>
                <a:gd name="T110" fmla="*/ 2147483647 w 1271"/>
                <a:gd name="T111" fmla="*/ 2147483647 h 1571"/>
                <a:gd name="T112" fmla="*/ 2147483647 w 1271"/>
                <a:gd name="T113" fmla="*/ 2147483647 h 1571"/>
                <a:gd name="T114" fmla="*/ 2147483647 w 1271"/>
                <a:gd name="T115" fmla="*/ 2147483647 h 1571"/>
                <a:gd name="T116" fmla="*/ 2147483647 w 1271"/>
                <a:gd name="T117" fmla="*/ 2147483647 h 1571"/>
                <a:gd name="T118" fmla="*/ 2147483647 w 1271"/>
                <a:gd name="T119" fmla="*/ 2147483647 h 1571"/>
                <a:gd name="T120" fmla="*/ 2147483647 w 1271"/>
                <a:gd name="T121" fmla="*/ 2147483647 h 1571"/>
                <a:gd name="T122" fmla="*/ 2147483647 w 1271"/>
                <a:gd name="T123" fmla="*/ 2147483647 h 157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71"/>
                <a:gd name="T187" fmla="*/ 0 h 1571"/>
                <a:gd name="T188" fmla="*/ 1271 w 1271"/>
                <a:gd name="T189" fmla="*/ 1571 h 157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71" h="1571">
                  <a:moveTo>
                    <a:pt x="1269" y="1319"/>
                  </a:moveTo>
                  <a:lnTo>
                    <a:pt x="1269" y="1319"/>
                  </a:lnTo>
                  <a:lnTo>
                    <a:pt x="1261" y="1291"/>
                  </a:lnTo>
                  <a:lnTo>
                    <a:pt x="1257" y="1273"/>
                  </a:lnTo>
                  <a:lnTo>
                    <a:pt x="1254" y="1257"/>
                  </a:lnTo>
                  <a:lnTo>
                    <a:pt x="1244" y="1203"/>
                  </a:lnTo>
                  <a:lnTo>
                    <a:pt x="1238" y="1168"/>
                  </a:lnTo>
                  <a:lnTo>
                    <a:pt x="1231" y="1140"/>
                  </a:lnTo>
                  <a:lnTo>
                    <a:pt x="1226" y="1127"/>
                  </a:lnTo>
                  <a:lnTo>
                    <a:pt x="1218" y="1111"/>
                  </a:lnTo>
                  <a:lnTo>
                    <a:pt x="1209" y="1094"/>
                  </a:lnTo>
                  <a:lnTo>
                    <a:pt x="1199" y="1077"/>
                  </a:lnTo>
                  <a:lnTo>
                    <a:pt x="1179" y="1049"/>
                  </a:lnTo>
                  <a:lnTo>
                    <a:pt x="1166" y="1031"/>
                  </a:lnTo>
                  <a:lnTo>
                    <a:pt x="1155" y="1015"/>
                  </a:lnTo>
                  <a:lnTo>
                    <a:pt x="1141" y="992"/>
                  </a:lnTo>
                  <a:lnTo>
                    <a:pt x="1126" y="968"/>
                  </a:lnTo>
                  <a:lnTo>
                    <a:pt x="1121" y="959"/>
                  </a:lnTo>
                  <a:lnTo>
                    <a:pt x="1119" y="952"/>
                  </a:lnTo>
                  <a:lnTo>
                    <a:pt x="1117" y="943"/>
                  </a:lnTo>
                  <a:lnTo>
                    <a:pt x="1116" y="933"/>
                  </a:lnTo>
                  <a:lnTo>
                    <a:pt x="1116" y="922"/>
                  </a:lnTo>
                  <a:lnTo>
                    <a:pt x="1116" y="911"/>
                  </a:lnTo>
                  <a:lnTo>
                    <a:pt x="1119" y="899"/>
                  </a:lnTo>
                  <a:lnTo>
                    <a:pt x="1119" y="886"/>
                  </a:lnTo>
                  <a:lnTo>
                    <a:pt x="1119" y="873"/>
                  </a:lnTo>
                  <a:lnTo>
                    <a:pt x="1116" y="863"/>
                  </a:lnTo>
                  <a:lnTo>
                    <a:pt x="1115" y="858"/>
                  </a:lnTo>
                  <a:lnTo>
                    <a:pt x="1111" y="855"/>
                  </a:lnTo>
                  <a:lnTo>
                    <a:pt x="1100" y="849"/>
                  </a:lnTo>
                  <a:lnTo>
                    <a:pt x="1090" y="843"/>
                  </a:lnTo>
                  <a:lnTo>
                    <a:pt x="1082" y="842"/>
                  </a:lnTo>
                  <a:lnTo>
                    <a:pt x="1078" y="841"/>
                  </a:lnTo>
                  <a:lnTo>
                    <a:pt x="1077" y="840"/>
                  </a:lnTo>
                  <a:lnTo>
                    <a:pt x="1075" y="834"/>
                  </a:lnTo>
                  <a:lnTo>
                    <a:pt x="1073" y="828"/>
                  </a:lnTo>
                  <a:lnTo>
                    <a:pt x="1075" y="821"/>
                  </a:lnTo>
                  <a:lnTo>
                    <a:pt x="1076" y="816"/>
                  </a:lnTo>
                  <a:lnTo>
                    <a:pt x="1076" y="810"/>
                  </a:lnTo>
                  <a:lnTo>
                    <a:pt x="1073" y="805"/>
                  </a:lnTo>
                  <a:lnTo>
                    <a:pt x="1072" y="802"/>
                  </a:lnTo>
                  <a:lnTo>
                    <a:pt x="1069" y="801"/>
                  </a:lnTo>
                  <a:lnTo>
                    <a:pt x="1062" y="799"/>
                  </a:lnTo>
                  <a:lnTo>
                    <a:pt x="1059" y="798"/>
                  </a:lnTo>
                  <a:lnTo>
                    <a:pt x="1058" y="794"/>
                  </a:lnTo>
                  <a:lnTo>
                    <a:pt x="1056" y="789"/>
                  </a:lnTo>
                  <a:lnTo>
                    <a:pt x="1053" y="781"/>
                  </a:lnTo>
                  <a:lnTo>
                    <a:pt x="1049" y="774"/>
                  </a:lnTo>
                  <a:lnTo>
                    <a:pt x="1045" y="776"/>
                  </a:lnTo>
                  <a:lnTo>
                    <a:pt x="1037" y="784"/>
                  </a:lnTo>
                  <a:lnTo>
                    <a:pt x="1029" y="789"/>
                  </a:lnTo>
                  <a:lnTo>
                    <a:pt x="1022" y="793"/>
                  </a:lnTo>
                  <a:lnTo>
                    <a:pt x="1010" y="797"/>
                  </a:lnTo>
                  <a:lnTo>
                    <a:pt x="997" y="799"/>
                  </a:lnTo>
                  <a:lnTo>
                    <a:pt x="981" y="801"/>
                  </a:lnTo>
                  <a:lnTo>
                    <a:pt x="965" y="801"/>
                  </a:lnTo>
                  <a:lnTo>
                    <a:pt x="945" y="799"/>
                  </a:lnTo>
                  <a:lnTo>
                    <a:pt x="927" y="798"/>
                  </a:lnTo>
                  <a:lnTo>
                    <a:pt x="896" y="794"/>
                  </a:lnTo>
                  <a:lnTo>
                    <a:pt x="883" y="792"/>
                  </a:lnTo>
                  <a:lnTo>
                    <a:pt x="884" y="758"/>
                  </a:lnTo>
                  <a:lnTo>
                    <a:pt x="884" y="718"/>
                  </a:lnTo>
                  <a:lnTo>
                    <a:pt x="883" y="651"/>
                  </a:lnTo>
                  <a:lnTo>
                    <a:pt x="881" y="621"/>
                  </a:lnTo>
                  <a:lnTo>
                    <a:pt x="875" y="584"/>
                  </a:lnTo>
                  <a:lnTo>
                    <a:pt x="865" y="518"/>
                  </a:lnTo>
                  <a:lnTo>
                    <a:pt x="861" y="505"/>
                  </a:lnTo>
                  <a:lnTo>
                    <a:pt x="852" y="487"/>
                  </a:lnTo>
                  <a:lnTo>
                    <a:pt x="830" y="441"/>
                  </a:lnTo>
                  <a:lnTo>
                    <a:pt x="788" y="365"/>
                  </a:lnTo>
                  <a:lnTo>
                    <a:pt x="745" y="291"/>
                  </a:lnTo>
                  <a:lnTo>
                    <a:pt x="723" y="250"/>
                  </a:lnTo>
                  <a:lnTo>
                    <a:pt x="715" y="234"/>
                  </a:lnTo>
                  <a:lnTo>
                    <a:pt x="711" y="225"/>
                  </a:lnTo>
                  <a:lnTo>
                    <a:pt x="709" y="210"/>
                  </a:lnTo>
                  <a:lnTo>
                    <a:pt x="709" y="189"/>
                  </a:lnTo>
                  <a:lnTo>
                    <a:pt x="709" y="166"/>
                  </a:lnTo>
                  <a:lnTo>
                    <a:pt x="711" y="146"/>
                  </a:lnTo>
                  <a:lnTo>
                    <a:pt x="711" y="139"/>
                  </a:lnTo>
                  <a:lnTo>
                    <a:pt x="711" y="131"/>
                  </a:lnTo>
                  <a:lnTo>
                    <a:pt x="709" y="118"/>
                  </a:lnTo>
                  <a:lnTo>
                    <a:pt x="706" y="109"/>
                  </a:lnTo>
                  <a:lnTo>
                    <a:pt x="705" y="105"/>
                  </a:lnTo>
                  <a:lnTo>
                    <a:pt x="689" y="106"/>
                  </a:lnTo>
                  <a:lnTo>
                    <a:pt x="658" y="108"/>
                  </a:lnTo>
                  <a:lnTo>
                    <a:pt x="627" y="109"/>
                  </a:lnTo>
                  <a:lnTo>
                    <a:pt x="613" y="112"/>
                  </a:lnTo>
                  <a:lnTo>
                    <a:pt x="609" y="113"/>
                  </a:lnTo>
                  <a:lnTo>
                    <a:pt x="605" y="115"/>
                  </a:lnTo>
                  <a:lnTo>
                    <a:pt x="604" y="119"/>
                  </a:lnTo>
                  <a:lnTo>
                    <a:pt x="604" y="124"/>
                  </a:lnTo>
                  <a:lnTo>
                    <a:pt x="608" y="137"/>
                  </a:lnTo>
                  <a:lnTo>
                    <a:pt x="613" y="154"/>
                  </a:lnTo>
                  <a:lnTo>
                    <a:pt x="590" y="161"/>
                  </a:lnTo>
                  <a:lnTo>
                    <a:pt x="573" y="165"/>
                  </a:lnTo>
                  <a:lnTo>
                    <a:pt x="561" y="167"/>
                  </a:lnTo>
                  <a:lnTo>
                    <a:pt x="534" y="170"/>
                  </a:lnTo>
                  <a:lnTo>
                    <a:pt x="519" y="174"/>
                  </a:lnTo>
                  <a:lnTo>
                    <a:pt x="513" y="176"/>
                  </a:lnTo>
                  <a:lnTo>
                    <a:pt x="510" y="179"/>
                  </a:lnTo>
                  <a:lnTo>
                    <a:pt x="503" y="188"/>
                  </a:lnTo>
                  <a:lnTo>
                    <a:pt x="495" y="203"/>
                  </a:lnTo>
                  <a:lnTo>
                    <a:pt x="488" y="223"/>
                  </a:lnTo>
                  <a:lnTo>
                    <a:pt x="441" y="221"/>
                  </a:lnTo>
                  <a:lnTo>
                    <a:pt x="402" y="221"/>
                  </a:lnTo>
                  <a:lnTo>
                    <a:pt x="370" y="221"/>
                  </a:lnTo>
                  <a:lnTo>
                    <a:pt x="347" y="223"/>
                  </a:lnTo>
                  <a:lnTo>
                    <a:pt x="327" y="220"/>
                  </a:lnTo>
                  <a:lnTo>
                    <a:pt x="319" y="219"/>
                  </a:lnTo>
                  <a:lnTo>
                    <a:pt x="313" y="216"/>
                  </a:lnTo>
                  <a:lnTo>
                    <a:pt x="307" y="212"/>
                  </a:lnTo>
                  <a:lnTo>
                    <a:pt x="301" y="209"/>
                  </a:lnTo>
                  <a:lnTo>
                    <a:pt x="243" y="157"/>
                  </a:lnTo>
                  <a:lnTo>
                    <a:pt x="206" y="122"/>
                  </a:lnTo>
                  <a:lnTo>
                    <a:pt x="191" y="106"/>
                  </a:lnTo>
                  <a:lnTo>
                    <a:pt x="181" y="93"/>
                  </a:lnTo>
                  <a:lnTo>
                    <a:pt x="163" y="68"/>
                  </a:lnTo>
                  <a:lnTo>
                    <a:pt x="145" y="37"/>
                  </a:lnTo>
                  <a:lnTo>
                    <a:pt x="124" y="0"/>
                  </a:lnTo>
                  <a:lnTo>
                    <a:pt x="123" y="0"/>
                  </a:lnTo>
                  <a:lnTo>
                    <a:pt x="84" y="42"/>
                  </a:lnTo>
                  <a:lnTo>
                    <a:pt x="56" y="70"/>
                  </a:lnTo>
                  <a:lnTo>
                    <a:pt x="44" y="79"/>
                  </a:lnTo>
                  <a:lnTo>
                    <a:pt x="38" y="84"/>
                  </a:lnTo>
                  <a:lnTo>
                    <a:pt x="34" y="83"/>
                  </a:lnTo>
                  <a:lnTo>
                    <a:pt x="30" y="80"/>
                  </a:lnTo>
                  <a:lnTo>
                    <a:pt x="27" y="77"/>
                  </a:lnTo>
                  <a:lnTo>
                    <a:pt x="25" y="71"/>
                  </a:lnTo>
                  <a:lnTo>
                    <a:pt x="22" y="61"/>
                  </a:lnTo>
                  <a:lnTo>
                    <a:pt x="22" y="56"/>
                  </a:lnTo>
                  <a:lnTo>
                    <a:pt x="12" y="70"/>
                  </a:lnTo>
                  <a:lnTo>
                    <a:pt x="4" y="83"/>
                  </a:lnTo>
                  <a:lnTo>
                    <a:pt x="1" y="90"/>
                  </a:lnTo>
                  <a:lnTo>
                    <a:pt x="0" y="96"/>
                  </a:lnTo>
                  <a:lnTo>
                    <a:pt x="1" y="99"/>
                  </a:lnTo>
                  <a:lnTo>
                    <a:pt x="3" y="104"/>
                  </a:lnTo>
                  <a:lnTo>
                    <a:pt x="10" y="115"/>
                  </a:lnTo>
                  <a:lnTo>
                    <a:pt x="21" y="131"/>
                  </a:lnTo>
                  <a:lnTo>
                    <a:pt x="35" y="148"/>
                  </a:lnTo>
                  <a:lnTo>
                    <a:pt x="66" y="183"/>
                  </a:lnTo>
                  <a:lnTo>
                    <a:pt x="80" y="198"/>
                  </a:lnTo>
                  <a:lnTo>
                    <a:pt x="93" y="210"/>
                  </a:lnTo>
                  <a:lnTo>
                    <a:pt x="107" y="224"/>
                  </a:lnTo>
                  <a:lnTo>
                    <a:pt x="127" y="243"/>
                  </a:lnTo>
                  <a:lnTo>
                    <a:pt x="173" y="293"/>
                  </a:lnTo>
                  <a:lnTo>
                    <a:pt x="216" y="335"/>
                  </a:lnTo>
                  <a:lnTo>
                    <a:pt x="230" y="349"/>
                  </a:lnTo>
                  <a:lnTo>
                    <a:pt x="235" y="353"/>
                  </a:lnTo>
                  <a:lnTo>
                    <a:pt x="238" y="355"/>
                  </a:lnTo>
                  <a:lnTo>
                    <a:pt x="252" y="357"/>
                  </a:lnTo>
                  <a:lnTo>
                    <a:pt x="275" y="362"/>
                  </a:lnTo>
                  <a:lnTo>
                    <a:pt x="343" y="382"/>
                  </a:lnTo>
                  <a:lnTo>
                    <a:pt x="365" y="387"/>
                  </a:lnTo>
                  <a:lnTo>
                    <a:pt x="393" y="392"/>
                  </a:lnTo>
                  <a:lnTo>
                    <a:pt x="456" y="401"/>
                  </a:lnTo>
                  <a:lnTo>
                    <a:pt x="512" y="406"/>
                  </a:lnTo>
                  <a:lnTo>
                    <a:pt x="543" y="410"/>
                  </a:lnTo>
                  <a:lnTo>
                    <a:pt x="550" y="412"/>
                  </a:lnTo>
                  <a:lnTo>
                    <a:pt x="556" y="417"/>
                  </a:lnTo>
                  <a:lnTo>
                    <a:pt x="564" y="424"/>
                  </a:lnTo>
                  <a:lnTo>
                    <a:pt x="570" y="432"/>
                  </a:lnTo>
                  <a:lnTo>
                    <a:pt x="583" y="450"/>
                  </a:lnTo>
                  <a:lnTo>
                    <a:pt x="591" y="463"/>
                  </a:lnTo>
                  <a:lnTo>
                    <a:pt x="595" y="467"/>
                  </a:lnTo>
                  <a:lnTo>
                    <a:pt x="600" y="472"/>
                  </a:lnTo>
                  <a:lnTo>
                    <a:pt x="612" y="487"/>
                  </a:lnTo>
                  <a:lnTo>
                    <a:pt x="618" y="494"/>
                  </a:lnTo>
                  <a:lnTo>
                    <a:pt x="623" y="502"/>
                  </a:lnTo>
                  <a:lnTo>
                    <a:pt x="628" y="511"/>
                  </a:lnTo>
                  <a:lnTo>
                    <a:pt x="631" y="521"/>
                  </a:lnTo>
                  <a:lnTo>
                    <a:pt x="632" y="534"/>
                  </a:lnTo>
                  <a:lnTo>
                    <a:pt x="634" y="551"/>
                  </a:lnTo>
                  <a:lnTo>
                    <a:pt x="634" y="591"/>
                  </a:lnTo>
                  <a:lnTo>
                    <a:pt x="631" y="675"/>
                  </a:lnTo>
                  <a:lnTo>
                    <a:pt x="630" y="696"/>
                  </a:lnTo>
                  <a:lnTo>
                    <a:pt x="627" y="724"/>
                  </a:lnTo>
                  <a:lnTo>
                    <a:pt x="621" y="785"/>
                  </a:lnTo>
                  <a:lnTo>
                    <a:pt x="616" y="840"/>
                  </a:lnTo>
                  <a:lnTo>
                    <a:pt x="614" y="858"/>
                  </a:lnTo>
                  <a:lnTo>
                    <a:pt x="616" y="864"/>
                  </a:lnTo>
                  <a:lnTo>
                    <a:pt x="617" y="867"/>
                  </a:lnTo>
                  <a:lnTo>
                    <a:pt x="621" y="869"/>
                  </a:lnTo>
                  <a:lnTo>
                    <a:pt x="627" y="871"/>
                  </a:lnTo>
                  <a:lnTo>
                    <a:pt x="645" y="873"/>
                  </a:lnTo>
                  <a:lnTo>
                    <a:pt x="670" y="876"/>
                  </a:lnTo>
                  <a:lnTo>
                    <a:pt x="665" y="906"/>
                  </a:lnTo>
                  <a:lnTo>
                    <a:pt x="662" y="927"/>
                  </a:lnTo>
                  <a:lnTo>
                    <a:pt x="660" y="940"/>
                  </a:lnTo>
                  <a:lnTo>
                    <a:pt x="656" y="953"/>
                  </a:lnTo>
                  <a:lnTo>
                    <a:pt x="654" y="962"/>
                  </a:lnTo>
                  <a:lnTo>
                    <a:pt x="654" y="970"/>
                  </a:lnTo>
                  <a:lnTo>
                    <a:pt x="654" y="977"/>
                  </a:lnTo>
                  <a:lnTo>
                    <a:pt x="653" y="988"/>
                  </a:lnTo>
                  <a:lnTo>
                    <a:pt x="645" y="1019"/>
                  </a:lnTo>
                  <a:lnTo>
                    <a:pt x="627" y="1084"/>
                  </a:lnTo>
                  <a:lnTo>
                    <a:pt x="606" y="1178"/>
                  </a:lnTo>
                  <a:lnTo>
                    <a:pt x="596" y="1230"/>
                  </a:lnTo>
                  <a:lnTo>
                    <a:pt x="592" y="1249"/>
                  </a:lnTo>
                  <a:lnTo>
                    <a:pt x="592" y="1259"/>
                  </a:lnTo>
                  <a:lnTo>
                    <a:pt x="591" y="1264"/>
                  </a:lnTo>
                  <a:lnTo>
                    <a:pt x="591" y="1269"/>
                  </a:lnTo>
                  <a:lnTo>
                    <a:pt x="587" y="1277"/>
                  </a:lnTo>
                  <a:lnTo>
                    <a:pt x="583" y="1281"/>
                  </a:lnTo>
                  <a:lnTo>
                    <a:pt x="581" y="1282"/>
                  </a:lnTo>
                  <a:lnTo>
                    <a:pt x="578" y="1283"/>
                  </a:lnTo>
                  <a:lnTo>
                    <a:pt x="575" y="1283"/>
                  </a:lnTo>
                  <a:lnTo>
                    <a:pt x="572" y="1282"/>
                  </a:lnTo>
                  <a:lnTo>
                    <a:pt x="568" y="1279"/>
                  </a:lnTo>
                  <a:lnTo>
                    <a:pt x="556" y="1269"/>
                  </a:lnTo>
                  <a:lnTo>
                    <a:pt x="546" y="1259"/>
                  </a:lnTo>
                  <a:lnTo>
                    <a:pt x="537" y="1251"/>
                  </a:lnTo>
                  <a:lnTo>
                    <a:pt x="502" y="1225"/>
                  </a:lnTo>
                  <a:lnTo>
                    <a:pt x="480" y="1209"/>
                  </a:lnTo>
                  <a:lnTo>
                    <a:pt x="471" y="1204"/>
                  </a:lnTo>
                  <a:lnTo>
                    <a:pt x="466" y="1202"/>
                  </a:lnTo>
                  <a:lnTo>
                    <a:pt x="460" y="1202"/>
                  </a:lnTo>
                  <a:lnTo>
                    <a:pt x="451" y="1203"/>
                  </a:lnTo>
                  <a:lnTo>
                    <a:pt x="428" y="1208"/>
                  </a:lnTo>
                  <a:lnTo>
                    <a:pt x="402" y="1215"/>
                  </a:lnTo>
                  <a:lnTo>
                    <a:pt x="392" y="1218"/>
                  </a:lnTo>
                  <a:lnTo>
                    <a:pt x="384" y="1222"/>
                  </a:lnTo>
                  <a:lnTo>
                    <a:pt x="379" y="1226"/>
                  </a:lnTo>
                  <a:lnTo>
                    <a:pt x="374" y="1234"/>
                  </a:lnTo>
                  <a:lnTo>
                    <a:pt x="369" y="1243"/>
                  </a:lnTo>
                  <a:lnTo>
                    <a:pt x="363" y="1253"/>
                  </a:lnTo>
                  <a:lnTo>
                    <a:pt x="354" y="1273"/>
                  </a:lnTo>
                  <a:lnTo>
                    <a:pt x="349" y="1290"/>
                  </a:lnTo>
                  <a:lnTo>
                    <a:pt x="347" y="1299"/>
                  </a:lnTo>
                  <a:lnTo>
                    <a:pt x="341" y="1309"/>
                  </a:lnTo>
                  <a:lnTo>
                    <a:pt x="327" y="1337"/>
                  </a:lnTo>
                  <a:lnTo>
                    <a:pt x="300" y="1385"/>
                  </a:lnTo>
                  <a:lnTo>
                    <a:pt x="296" y="1393"/>
                  </a:lnTo>
                  <a:lnTo>
                    <a:pt x="292" y="1403"/>
                  </a:lnTo>
                  <a:lnTo>
                    <a:pt x="286" y="1429"/>
                  </a:lnTo>
                  <a:lnTo>
                    <a:pt x="281" y="1455"/>
                  </a:lnTo>
                  <a:lnTo>
                    <a:pt x="279" y="1467"/>
                  </a:lnTo>
                  <a:lnTo>
                    <a:pt x="279" y="1474"/>
                  </a:lnTo>
                  <a:lnTo>
                    <a:pt x="282" y="1495"/>
                  </a:lnTo>
                  <a:lnTo>
                    <a:pt x="287" y="1521"/>
                  </a:lnTo>
                  <a:lnTo>
                    <a:pt x="294" y="1547"/>
                  </a:lnTo>
                  <a:lnTo>
                    <a:pt x="297" y="1557"/>
                  </a:lnTo>
                  <a:lnTo>
                    <a:pt x="301" y="1562"/>
                  </a:lnTo>
                  <a:lnTo>
                    <a:pt x="305" y="1566"/>
                  </a:lnTo>
                  <a:lnTo>
                    <a:pt x="312" y="1569"/>
                  </a:lnTo>
                  <a:lnTo>
                    <a:pt x="319" y="1570"/>
                  </a:lnTo>
                  <a:lnTo>
                    <a:pt x="327" y="1571"/>
                  </a:lnTo>
                  <a:lnTo>
                    <a:pt x="340" y="1570"/>
                  </a:lnTo>
                  <a:lnTo>
                    <a:pt x="345" y="1569"/>
                  </a:lnTo>
                  <a:lnTo>
                    <a:pt x="349" y="1568"/>
                  </a:lnTo>
                  <a:lnTo>
                    <a:pt x="356" y="1560"/>
                  </a:lnTo>
                  <a:lnTo>
                    <a:pt x="365" y="1547"/>
                  </a:lnTo>
                  <a:lnTo>
                    <a:pt x="372" y="1531"/>
                  </a:lnTo>
                  <a:lnTo>
                    <a:pt x="376" y="1518"/>
                  </a:lnTo>
                  <a:lnTo>
                    <a:pt x="383" y="1500"/>
                  </a:lnTo>
                  <a:lnTo>
                    <a:pt x="394" y="1471"/>
                  </a:lnTo>
                  <a:lnTo>
                    <a:pt x="413" y="1428"/>
                  </a:lnTo>
                  <a:lnTo>
                    <a:pt x="416" y="1423"/>
                  </a:lnTo>
                  <a:lnTo>
                    <a:pt x="420" y="1418"/>
                  </a:lnTo>
                  <a:lnTo>
                    <a:pt x="425" y="1415"/>
                  </a:lnTo>
                  <a:lnTo>
                    <a:pt x="429" y="1415"/>
                  </a:lnTo>
                  <a:lnTo>
                    <a:pt x="432" y="1415"/>
                  </a:lnTo>
                  <a:lnTo>
                    <a:pt x="469" y="1428"/>
                  </a:lnTo>
                  <a:lnTo>
                    <a:pt x="522" y="1446"/>
                  </a:lnTo>
                  <a:lnTo>
                    <a:pt x="578" y="1468"/>
                  </a:lnTo>
                  <a:lnTo>
                    <a:pt x="608" y="1478"/>
                  </a:lnTo>
                  <a:lnTo>
                    <a:pt x="621" y="1482"/>
                  </a:lnTo>
                  <a:lnTo>
                    <a:pt x="631" y="1484"/>
                  </a:lnTo>
                  <a:lnTo>
                    <a:pt x="640" y="1484"/>
                  </a:lnTo>
                  <a:lnTo>
                    <a:pt x="650" y="1482"/>
                  </a:lnTo>
                  <a:lnTo>
                    <a:pt x="660" y="1480"/>
                  </a:lnTo>
                  <a:lnTo>
                    <a:pt x="670" y="1476"/>
                  </a:lnTo>
                  <a:lnTo>
                    <a:pt x="691" y="1468"/>
                  </a:lnTo>
                  <a:lnTo>
                    <a:pt x="711" y="1459"/>
                  </a:lnTo>
                  <a:lnTo>
                    <a:pt x="716" y="1455"/>
                  </a:lnTo>
                  <a:lnTo>
                    <a:pt x="722" y="1453"/>
                  </a:lnTo>
                  <a:lnTo>
                    <a:pt x="731" y="1442"/>
                  </a:lnTo>
                  <a:lnTo>
                    <a:pt x="740" y="1432"/>
                  </a:lnTo>
                  <a:lnTo>
                    <a:pt x="749" y="1420"/>
                  </a:lnTo>
                  <a:lnTo>
                    <a:pt x="762" y="1399"/>
                  </a:lnTo>
                  <a:lnTo>
                    <a:pt x="766" y="1390"/>
                  </a:lnTo>
                  <a:lnTo>
                    <a:pt x="776" y="1397"/>
                  </a:lnTo>
                  <a:lnTo>
                    <a:pt x="785" y="1405"/>
                  </a:lnTo>
                  <a:lnTo>
                    <a:pt x="788" y="1407"/>
                  </a:lnTo>
                  <a:lnTo>
                    <a:pt x="790" y="1411"/>
                  </a:lnTo>
                  <a:lnTo>
                    <a:pt x="802" y="1438"/>
                  </a:lnTo>
                  <a:lnTo>
                    <a:pt x="810" y="1459"/>
                  </a:lnTo>
                  <a:lnTo>
                    <a:pt x="812" y="1469"/>
                  </a:lnTo>
                  <a:lnTo>
                    <a:pt x="815" y="1480"/>
                  </a:lnTo>
                  <a:lnTo>
                    <a:pt x="817" y="1490"/>
                  </a:lnTo>
                  <a:lnTo>
                    <a:pt x="822" y="1502"/>
                  </a:lnTo>
                  <a:lnTo>
                    <a:pt x="829" y="1513"/>
                  </a:lnTo>
                  <a:lnTo>
                    <a:pt x="837" y="1524"/>
                  </a:lnTo>
                  <a:lnTo>
                    <a:pt x="846" y="1533"/>
                  </a:lnTo>
                  <a:lnTo>
                    <a:pt x="853" y="1540"/>
                  </a:lnTo>
                  <a:lnTo>
                    <a:pt x="860" y="1546"/>
                  </a:lnTo>
                  <a:lnTo>
                    <a:pt x="866" y="1547"/>
                  </a:lnTo>
                  <a:lnTo>
                    <a:pt x="877" y="1546"/>
                  </a:lnTo>
                  <a:lnTo>
                    <a:pt x="888" y="1542"/>
                  </a:lnTo>
                  <a:lnTo>
                    <a:pt x="894" y="1539"/>
                  </a:lnTo>
                  <a:lnTo>
                    <a:pt x="897" y="1537"/>
                  </a:lnTo>
                  <a:lnTo>
                    <a:pt x="900" y="1533"/>
                  </a:lnTo>
                  <a:lnTo>
                    <a:pt x="901" y="1529"/>
                  </a:lnTo>
                  <a:lnTo>
                    <a:pt x="900" y="1516"/>
                  </a:lnTo>
                  <a:lnTo>
                    <a:pt x="896" y="1495"/>
                  </a:lnTo>
                  <a:lnTo>
                    <a:pt x="892" y="1473"/>
                  </a:lnTo>
                  <a:lnTo>
                    <a:pt x="890" y="1454"/>
                  </a:lnTo>
                  <a:lnTo>
                    <a:pt x="888" y="1436"/>
                  </a:lnTo>
                  <a:lnTo>
                    <a:pt x="887" y="1416"/>
                  </a:lnTo>
                  <a:lnTo>
                    <a:pt x="886" y="1407"/>
                  </a:lnTo>
                  <a:lnTo>
                    <a:pt x="887" y="1399"/>
                  </a:lnTo>
                  <a:lnTo>
                    <a:pt x="888" y="1393"/>
                  </a:lnTo>
                  <a:lnTo>
                    <a:pt x="890" y="1392"/>
                  </a:lnTo>
                  <a:lnTo>
                    <a:pt x="892" y="1390"/>
                  </a:lnTo>
                  <a:lnTo>
                    <a:pt x="900" y="1389"/>
                  </a:lnTo>
                  <a:lnTo>
                    <a:pt x="916" y="1390"/>
                  </a:lnTo>
                  <a:lnTo>
                    <a:pt x="962" y="1396"/>
                  </a:lnTo>
                  <a:lnTo>
                    <a:pt x="1011" y="1402"/>
                  </a:lnTo>
                  <a:lnTo>
                    <a:pt x="1049" y="1409"/>
                  </a:lnTo>
                  <a:lnTo>
                    <a:pt x="1066" y="1411"/>
                  </a:lnTo>
                  <a:lnTo>
                    <a:pt x="1086" y="1412"/>
                  </a:lnTo>
                  <a:lnTo>
                    <a:pt x="1138" y="1415"/>
                  </a:lnTo>
                  <a:lnTo>
                    <a:pt x="1186" y="1415"/>
                  </a:lnTo>
                  <a:lnTo>
                    <a:pt x="1216" y="1415"/>
                  </a:lnTo>
                  <a:lnTo>
                    <a:pt x="1223" y="1412"/>
                  </a:lnTo>
                  <a:lnTo>
                    <a:pt x="1231" y="1409"/>
                  </a:lnTo>
                  <a:lnTo>
                    <a:pt x="1240" y="1402"/>
                  </a:lnTo>
                  <a:lnTo>
                    <a:pt x="1248" y="1396"/>
                  </a:lnTo>
                  <a:lnTo>
                    <a:pt x="1254" y="1388"/>
                  </a:lnTo>
                  <a:lnTo>
                    <a:pt x="1261" y="1381"/>
                  </a:lnTo>
                  <a:lnTo>
                    <a:pt x="1266" y="1374"/>
                  </a:lnTo>
                  <a:lnTo>
                    <a:pt x="1269" y="1368"/>
                  </a:lnTo>
                  <a:lnTo>
                    <a:pt x="1270" y="1357"/>
                  </a:lnTo>
                  <a:lnTo>
                    <a:pt x="1271" y="1343"/>
                  </a:lnTo>
                  <a:lnTo>
                    <a:pt x="1270" y="1330"/>
                  </a:lnTo>
                  <a:lnTo>
                    <a:pt x="1269" y="1319"/>
                  </a:lnTo>
                  <a:close/>
                  <a:moveTo>
                    <a:pt x="953" y="1247"/>
                  </a:moveTo>
                  <a:lnTo>
                    <a:pt x="953" y="1247"/>
                  </a:lnTo>
                  <a:lnTo>
                    <a:pt x="934" y="1247"/>
                  </a:lnTo>
                  <a:lnTo>
                    <a:pt x="906" y="1243"/>
                  </a:lnTo>
                  <a:lnTo>
                    <a:pt x="879" y="1240"/>
                  </a:lnTo>
                  <a:lnTo>
                    <a:pt x="869" y="1240"/>
                  </a:lnTo>
                  <a:lnTo>
                    <a:pt x="860" y="1240"/>
                  </a:lnTo>
                  <a:lnTo>
                    <a:pt x="896" y="1163"/>
                  </a:lnTo>
                  <a:lnTo>
                    <a:pt x="900" y="1154"/>
                  </a:lnTo>
                  <a:lnTo>
                    <a:pt x="903" y="1151"/>
                  </a:lnTo>
                  <a:lnTo>
                    <a:pt x="906" y="1149"/>
                  </a:lnTo>
                  <a:lnTo>
                    <a:pt x="910" y="1147"/>
                  </a:lnTo>
                  <a:lnTo>
                    <a:pt x="914" y="1149"/>
                  </a:lnTo>
                  <a:lnTo>
                    <a:pt x="918" y="1151"/>
                  </a:lnTo>
                  <a:lnTo>
                    <a:pt x="922" y="1158"/>
                  </a:lnTo>
                  <a:lnTo>
                    <a:pt x="935" y="1176"/>
                  </a:lnTo>
                  <a:lnTo>
                    <a:pt x="954" y="1200"/>
                  </a:lnTo>
                  <a:lnTo>
                    <a:pt x="981" y="1234"/>
                  </a:lnTo>
                  <a:lnTo>
                    <a:pt x="983" y="1237"/>
                  </a:lnTo>
                  <a:lnTo>
                    <a:pt x="983" y="1239"/>
                  </a:lnTo>
                  <a:lnTo>
                    <a:pt x="980" y="1242"/>
                  </a:lnTo>
                  <a:lnTo>
                    <a:pt x="976" y="1243"/>
                  </a:lnTo>
                  <a:lnTo>
                    <a:pt x="966" y="1246"/>
                  </a:lnTo>
                  <a:lnTo>
                    <a:pt x="953" y="12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9250" name="组合 42"/>
          <p:cNvGrpSpPr/>
          <p:nvPr/>
        </p:nvGrpSpPr>
        <p:grpSpPr>
          <a:xfrm>
            <a:off x="6777038" y="1606550"/>
            <a:ext cx="935037" cy="1068388"/>
            <a:chOff x="4741863" y="103188"/>
            <a:chExt cx="5197475" cy="5940425"/>
          </a:xfrm>
        </p:grpSpPr>
        <p:sp>
          <p:nvSpPr>
            <p:cNvPr id="44" name="Freeform 116"/>
            <p:cNvSpPr/>
            <p:nvPr/>
          </p:nvSpPr>
          <p:spPr bwMode="auto">
            <a:xfrm>
              <a:off x="4741863" y="5202238"/>
              <a:ext cx="890588" cy="841375"/>
            </a:xfrm>
            <a:custGeom>
              <a:avLst/>
              <a:gdLst>
                <a:gd name="T0" fmla="*/ 0 w 237"/>
                <a:gd name="T1" fmla="*/ 48 h 224"/>
                <a:gd name="T2" fmla="*/ 22 w 237"/>
                <a:gd name="T3" fmla="*/ 31 h 224"/>
                <a:gd name="T4" fmla="*/ 75 w 237"/>
                <a:gd name="T5" fmla="*/ 0 h 224"/>
                <a:gd name="T6" fmla="*/ 170 w 237"/>
                <a:gd name="T7" fmla="*/ 101 h 224"/>
                <a:gd name="T8" fmla="*/ 170 w 237"/>
                <a:gd name="T9" fmla="*/ 142 h 224"/>
                <a:gd name="T10" fmla="*/ 237 w 237"/>
                <a:gd name="T11" fmla="*/ 182 h 224"/>
                <a:gd name="T12" fmla="*/ 237 w 237"/>
                <a:gd name="T13" fmla="*/ 202 h 224"/>
                <a:gd name="T14" fmla="*/ 118 w 237"/>
                <a:gd name="T15" fmla="*/ 202 h 224"/>
                <a:gd name="T16" fmla="*/ 86 w 237"/>
                <a:gd name="T17" fmla="*/ 142 h 224"/>
                <a:gd name="T18" fmla="*/ 66 w 237"/>
                <a:gd name="T19" fmla="*/ 118 h 224"/>
                <a:gd name="T20" fmla="*/ 51 w 237"/>
                <a:gd name="T21" fmla="*/ 129 h 224"/>
                <a:gd name="T22" fmla="*/ 0 w 237"/>
                <a:gd name="T23" fmla="*/ 4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7" h="224">
                  <a:moveTo>
                    <a:pt x="0" y="48"/>
                  </a:moveTo>
                  <a:cubicBezTo>
                    <a:pt x="0" y="48"/>
                    <a:pt x="11" y="33"/>
                    <a:pt x="22" y="31"/>
                  </a:cubicBezTo>
                  <a:cubicBezTo>
                    <a:pt x="22" y="31"/>
                    <a:pt x="55" y="4"/>
                    <a:pt x="75" y="0"/>
                  </a:cubicBezTo>
                  <a:cubicBezTo>
                    <a:pt x="75" y="0"/>
                    <a:pt x="155" y="76"/>
                    <a:pt x="170" y="101"/>
                  </a:cubicBezTo>
                  <a:cubicBezTo>
                    <a:pt x="170" y="142"/>
                    <a:pt x="170" y="142"/>
                    <a:pt x="170" y="142"/>
                  </a:cubicBezTo>
                  <a:cubicBezTo>
                    <a:pt x="170" y="142"/>
                    <a:pt x="237" y="162"/>
                    <a:pt x="237" y="182"/>
                  </a:cubicBezTo>
                  <a:cubicBezTo>
                    <a:pt x="237" y="202"/>
                    <a:pt x="237" y="202"/>
                    <a:pt x="237" y="202"/>
                  </a:cubicBezTo>
                  <a:cubicBezTo>
                    <a:pt x="237" y="202"/>
                    <a:pt x="165" y="224"/>
                    <a:pt x="118" y="202"/>
                  </a:cubicBezTo>
                  <a:cubicBezTo>
                    <a:pt x="118" y="202"/>
                    <a:pt x="99" y="195"/>
                    <a:pt x="86" y="142"/>
                  </a:cubicBezTo>
                  <a:cubicBezTo>
                    <a:pt x="86" y="142"/>
                    <a:pt x="84" y="127"/>
                    <a:pt x="66" y="118"/>
                  </a:cubicBezTo>
                  <a:cubicBezTo>
                    <a:pt x="51" y="129"/>
                    <a:pt x="51" y="129"/>
                    <a:pt x="51" y="129"/>
                  </a:cubicBezTo>
                  <a:cubicBezTo>
                    <a:pt x="51" y="129"/>
                    <a:pt x="7" y="92"/>
                    <a:pt x="0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117"/>
            <p:cNvSpPr/>
            <p:nvPr/>
          </p:nvSpPr>
          <p:spPr bwMode="auto">
            <a:xfrm>
              <a:off x="5022851" y="2200275"/>
              <a:ext cx="1804988" cy="3422650"/>
            </a:xfrm>
            <a:custGeom>
              <a:avLst/>
              <a:gdLst>
                <a:gd name="T0" fmla="*/ 0 w 480"/>
                <a:gd name="T1" fmla="*/ 799 h 911"/>
                <a:gd name="T2" fmla="*/ 26 w 480"/>
                <a:gd name="T3" fmla="*/ 781 h 911"/>
                <a:gd name="T4" fmla="*/ 26 w 480"/>
                <a:gd name="T5" fmla="*/ 761 h 911"/>
                <a:gd name="T6" fmla="*/ 41 w 480"/>
                <a:gd name="T7" fmla="*/ 761 h 911"/>
                <a:gd name="T8" fmla="*/ 66 w 480"/>
                <a:gd name="T9" fmla="*/ 704 h 911"/>
                <a:gd name="T10" fmla="*/ 210 w 480"/>
                <a:gd name="T11" fmla="*/ 527 h 911"/>
                <a:gd name="T12" fmla="*/ 263 w 480"/>
                <a:gd name="T13" fmla="*/ 434 h 911"/>
                <a:gd name="T14" fmla="*/ 237 w 480"/>
                <a:gd name="T15" fmla="*/ 204 h 911"/>
                <a:gd name="T16" fmla="*/ 206 w 480"/>
                <a:gd name="T17" fmla="*/ 31 h 911"/>
                <a:gd name="T18" fmla="*/ 480 w 480"/>
                <a:gd name="T19" fmla="*/ 243 h 911"/>
                <a:gd name="T20" fmla="*/ 426 w 480"/>
                <a:gd name="T21" fmla="*/ 414 h 911"/>
                <a:gd name="T22" fmla="*/ 359 w 480"/>
                <a:gd name="T23" fmla="*/ 568 h 911"/>
                <a:gd name="T24" fmla="*/ 136 w 480"/>
                <a:gd name="T25" fmla="*/ 909 h 911"/>
                <a:gd name="T26" fmla="*/ 0 w 480"/>
                <a:gd name="T27" fmla="*/ 799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0" h="911">
                  <a:moveTo>
                    <a:pt x="0" y="799"/>
                  </a:moveTo>
                  <a:cubicBezTo>
                    <a:pt x="0" y="799"/>
                    <a:pt x="17" y="781"/>
                    <a:pt x="26" y="781"/>
                  </a:cubicBezTo>
                  <a:cubicBezTo>
                    <a:pt x="26" y="761"/>
                    <a:pt x="26" y="761"/>
                    <a:pt x="26" y="761"/>
                  </a:cubicBezTo>
                  <a:cubicBezTo>
                    <a:pt x="26" y="761"/>
                    <a:pt x="35" y="770"/>
                    <a:pt x="41" y="761"/>
                  </a:cubicBezTo>
                  <a:cubicBezTo>
                    <a:pt x="46" y="751"/>
                    <a:pt x="57" y="706"/>
                    <a:pt x="66" y="704"/>
                  </a:cubicBezTo>
                  <a:cubicBezTo>
                    <a:pt x="76" y="702"/>
                    <a:pt x="166" y="551"/>
                    <a:pt x="210" y="527"/>
                  </a:cubicBezTo>
                  <a:cubicBezTo>
                    <a:pt x="254" y="504"/>
                    <a:pt x="263" y="443"/>
                    <a:pt x="263" y="434"/>
                  </a:cubicBezTo>
                  <a:cubicBezTo>
                    <a:pt x="263" y="424"/>
                    <a:pt x="248" y="228"/>
                    <a:pt x="237" y="204"/>
                  </a:cubicBezTo>
                  <a:cubicBezTo>
                    <a:pt x="226" y="180"/>
                    <a:pt x="156" y="63"/>
                    <a:pt x="206" y="31"/>
                  </a:cubicBezTo>
                  <a:cubicBezTo>
                    <a:pt x="256" y="0"/>
                    <a:pt x="480" y="243"/>
                    <a:pt x="480" y="243"/>
                  </a:cubicBezTo>
                  <a:cubicBezTo>
                    <a:pt x="480" y="243"/>
                    <a:pt x="438" y="394"/>
                    <a:pt x="426" y="414"/>
                  </a:cubicBezTo>
                  <a:cubicBezTo>
                    <a:pt x="415" y="434"/>
                    <a:pt x="370" y="557"/>
                    <a:pt x="359" y="568"/>
                  </a:cubicBezTo>
                  <a:cubicBezTo>
                    <a:pt x="348" y="579"/>
                    <a:pt x="186" y="851"/>
                    <a:pt x="136" y="909"/>
                  </a:cubicBezTo>
                  <a:cubicBezTo>
                    <a:pt x="136" y="909"/>
                    <a:pt x="48" y="911"/>
                    <a:pt x="0" y="799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Freeform 118"/>
            <p:cNvSpPr/>
            <p:nvPr/>
          </p:nvSpPr>
          <p:spPr bwMode="auto">
            <a:xfrm>
              <a:off x="5022851" y="3363913"/>
              <a:ext cx="1492250" cy="2133600"/>
            </a:xfrm>
            <a:custGeom>
              <a:avLst/>
              <a:gdLst>
                <a:gd name="T0" fmla="*/ 289 w 397"/>
                <a:gd name="T1" fmla="*/ 103 h 568"/>
                <a:gd name="T2" fmla="*/ 365 w 397"/>
                <a:gd name="T3" fmla="*/ 1 h 568"/>
                <a:gd name="T4" fmla="*/ 259 w 397"/>
                <a:gd name="T5" fmla="*/ 74 h 568"/>
                <a:gd name="T6" fmla="*/ 263 w 397"/>
                <a:gd name="T7" fmla="*/ 124 h 568"/>
                <a:gd name="T8" fmla="*/ 210 w 397"/>
                <a:gd name="T9" fmla="*/ 217 h 568"/>
                <a:gd name="T10" fmla="*/ 66 w 397"/>
                <a:gd name="T11" fmla="*/ 394 h 568"/>
                <a:gd name="T12" fmla="*/ 41 w 397"/>
                <a:gd name="T13" fmla="*/ 451 h 568"/>
                <a:gd name="T14" fmla="*/ 26 w 397"/>
                <a:gd name="T15" fmla="*/ 451 h 568"/>
                <a:gd name="T16" fmla="*/ 26 w 397"/>
                <a:gd name="T17" fmla="*/ 471 h 568"/>
                <a:gd name="T18" fmla="*/ 0 w 397"/>
                <a:gd name="T19" fmla="*/ 489 h 568"/>
                <a:gd name="T20" fmla="*/ 57 w 397"/>
                <a:gd name="T21" fmla="*/ 568 h 568"/>
                <a:gd name="T22" fmla="*/ 94 w 397"/>
                <a:gd name="T23" fmla="*/ 543 h 568"/>
                <a:gd name="T24" fmla="*/ 85 w 397"/>
                <a:gd name="T25" fmla="*/ 541 h 568"/>
                <a:gd name="T26" fmla="*/ 52 w 397"/>
                <a:gd name="T27" fmla="*/ 476 h 568"/>
                <a:gd name="T28" fmla="*/ 122 w 397"/>
                <a:gd name="T29" fmla="*/ 506 h 568"/>
                <a:gd name="T30" fmla="*/ 94 w 397"/>
                <a:gd name="T31" fmla="*/ 425 h 568"/>
                <a:gd name="T32" fmla="*/ 162 w 397"/>
                <a:gd name="T33" fmla="*/ 461 h 568"/>
                <a:gd name="T34" fmla="*/ 135 w 397"/>
                <a:gd name="T35" fmla="*/ 357 h 568"/>
                <a:gd name="T36" fmla="*/ 251 w 397"/>
                <a:gd name="T37" fmla="*/ 264 h 568"/>
                <a:gd name="T38" fmla="*/ 389 w 397"/>
                <a:gd name="T39" fmla="*/ 22 h 568"/>
                <a:gd name="T40" fmla="*/ 289 w 397"/>
                <a:gd name="T41" fmla="*/ 103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7" h="568">
                  <a:moveTo>
                    <a:pt x="289" y="103"/>
                  </a:moveTo>
                  <a:cubicBezTo>
                    <a:pt x="289" y="103"/>
                    <a:pt x="350" y="28"/>
                    <a:pt x="365" y="1"/>
                  </a:cubicBezTo>
                  <a:cubicBezTo>
                    <a:pt x="365" y="1"/>
                    <a:pt x="300" y="51"/>
                    <a:pt x="259" y="74"/>
                  </a:cubicBezTo>
                  <a:cubicBezTo>
                    <a:pt x="262" y="101"/>
                    <a:pt x="263" y="121"/>
                    <a:pt x="263" y="124"/>
                  </a:cubicBezTo>
                  <a:cubicBezTo>
                    <a:pt x="263" y="133"/>
                    <a:pt x="254" y="194"/>
                    <a:pt x="210" y="217"/>
                  </a:cubicBezTo>
                  <a:cubicBezTo>
                    <a:pt x="166" y="241"/>
                    <a:pt x="76" y="392"/>
                    <a:pt x="66" y="394"/>
                  </a:cubicBezTo>
                  <a:cubicBezTo>
                    <a:pt x="57" y="396"/>
                    <a:pt x="46" y="441"/>
                    <a:pt x="41" y="451"/>
                  </a:cubicBezTo>
                  <a:cubicBezTo>
                    <a:pt x="35" y="460"/>
                    <a:pt x="26" y="451"/>
                    <a:pt x="26" y="451"/>
                  </a:cubicBezTo>
                  <a:cubicBezTo>
                    <a:pt x="26" y="471"/>
                    <a:pt x="26" y="471"/>
                    <a:pt x="26" y="471"/>
                  </a:cubicBezTo>
                  <a:cubicBezTo>
                    <a:pt x="17" y="471"/>
                    <a:pt x="0" y="489"/>
                    <a:pt x="0" y="489"/>
                  </a:cubicBezTo>
                  <a:cubicBezTo>
                    <a:pt x="16" y="527"/>
                    <a:pt x="37" y="551"/>
                    <a:pt x="57" y="568"/>
                  </a:cubicBezTo>
                  <a:cubicBezTo>
                    <a:pt x="73" y="555"/>
                    <a:pt x="90" y="542"/>
                    <a:pt x="94" y="543"/>
                  </a:cubicBezTo>
                  <a:cubicBezTo>
                    <a:pt x="104" y="545"/>
                    <a:pt x="85" y="541"/>
                    <a:pt x="85" y="541"/>
                  </a:cubicBezTo>
                  <a:cubicBezTo>
                    <a:pt x="52" y="476"/>
                    <a:pt x="52" y="476"/>
                    <a:pt x="52" y="476"/>
                  </a:cubicBezTo>
                  <a:cubicBezTo>
                    <a:pt x="52" y="476"/>
                    <a:pt x="102" y="515"/>
                    <a:pt x="122" y="506"/>
                  </a:cubicBezTo>
                  <a:cubicBezTo>
                    <a:pt x="94" y="425"/>
                    <a:pt x="94" y="425"/>
                    <a:pt x="94" y="425"/>
                  </a:cubicBezTo>
                  <a:cubicBezTo>
                    <a:pt x="94" y="425"/>
                    <a:pt x="142" y="478"/>
                    <a:pt x="162" y="461"/>
                  </a:cubicBezTo>
                  <a:cubicBezTo>
                    <a:pt x="182" y="445"/>
                    <a:pt x="135" y="357"/>
                    <a:pt x="135" y="357"/>
                  </a:cubicBezTo>
                  <a:cubicBezTo>
                    <a:pt x="135" y="357"/>
                    <a:pt x="219" y="304"/>
                    <a:pt x="251" y="264"/>
                  </a:cubicBezTo>
                  <a:cubicBezTo>
                    <a:pt x="284" y="224"/>
                    <a:pt x="381" y="44"/>
                    <a:pt x="389" y="22"/>
                  </a:cubicBezTo>
                  <a:cubicBezTo>
                    <a:pt x="397" y="0"/>
                    <a:pt x="289" y="103"/>
                    <a:pt x="289" y="103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Freeform 119"/>
            <p:cNvSpPr/>
            <p:nvPr/>
          </p:nvSpPr>
          <p:spPr bwMode="auto">
            <a:xfrm>
              <a:off x="5819776" y="2770188"/>
              <a:ext cx="184150" cy="604838"/>
            </a:xfrm>
            <a:custGeom>
              <a:avLst/>
              <a:gdLst>
                <a:gd name="T0" fmla="*/ 25 w 49"/>
                <a:gd name="T1" fmla="*/ 52 h 161"/>
                <a:gd name="T2" fmla="*/ 41 w 49"/>
                <a:gd name="T3" fmla="*/ 161 h 161"/>
                <a:gd name="T4" fmla="*/ 49 w 49"/>
                <a:gd name="T5" fmla="*/ 108 h 161"/>
                <a:gd name="T6" fmla="*/ 38 w 49"/>
                <a:gd name="T7" fmla="*/ 15 h 161"/>
                <a:gd name="T8" fmla="*/ 0 w 49"/>
                <a:gd name="T9" fmla="*/ 0 h 161"/>
                <a:gd name="T10" fmla="*/ 25 w 49"/>
                <a:gd name="T11" fmla="*/ 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61">
                  <a:moveTo>
                    <a:pt x="25" y="52"/>
                  </a:moveTo>
                  <a:cubicBezTo>
                    <a:pt x="30" y="63"/>
                    <a:pt x="36" y="112"/>
                    <a:pt x="41" y="161"/>
                  </a:cubicBezTo>
                  <a:cubicBezTo>
                    <a:pt x="46" y="140"/>
                    <a:pt x="49" y="120"/>
                    <a:pt x="49" y="108"/>
                  </a:cubicBezTo>
                  <a:cubicBezTo>
                    <a:pt x="49" y="70"/>
                    <a:pt x="38" y="15"/>
                    <a:pt x="38" y="15"/>
                  </a:cubicBezTo>
                  <a:cubicBezTo>
                    <a:pt x="38" y="15"/>
                    <a:pt x="21" y="5"/>
                    <a:pt x="0" y="0"/>
                  </a:cubicBezTo>
                  <a:cubicBezTo>
                    <a:pt x="10" y="24"/>
                    <a:pt x="21" y="44"/>
                    <a:pt x="25" y="52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120"/>
            <p:cNvSpPr/>
            <p:nvPr/>
          </p:nvSpPr>
          <p:spPr bwMode="auto">
            <a:xfrm>
              <a:off x="8916988" y="700088"/>
              <a:ext cx="1022350" cy="1473200"/>
            </a:xfrm>
            <a:custGeom>
              <a:avLst/>
              <a:gdLst>
                <a:gd name="T0" fmla="*/ 0 w 272"/>
                <a:gd name="T1" fmla="*/ 357 h 392"/>
                <a:gd name="T2" fmla="*/ 68 w 272"/>
                <a:gd name="T3" fmla="*/ 383 h 392"/>
                <a:gd name="T4" fmla="*/ 239 w 272"/>
                <a:gd name="T5" fmla="*/ 209 h 392"/>
                <a:gd name="T6" fmla="*/ 258 w 272"/>
                <a:gd name="T7" fmla="*/ 103 h 392"/>
                <a:gd name="T8" fmla="*/ 267 w 272"/>
                <a:gd name="T9" fmla="*/ 30 h 392"/>
                <a:gd name="T10" fmla="*/ 261 w 272"/>
                <a:gd name="T11" fmla="*/ 26 h 392"/>
                <a:gd name="T12" fmla="*/ 241 w 272"/>
                <a:gd name="T13" fmla="*/ 87 h 392"/>
                <a:gd name="T14" fmla="*/ 234 w 272"/>
                <a:gd name="T15" fmla="*/ 87 h 392"/>
                <a:gd name="T16" fmla="*/ 234 w 272"/>
                <a:gd name="T17" fmla="*/ 43 h 392"/>
                <a:gd name="T18" fmla="*/ 237 w 272"/>
                <a:gd name="T19" fmla="*/ 13 h 392"/>
                <a:gd name="T20" fmla="*/ 223 w 272"/>
                <a:gd name="T21" fmla="*/ 13 h 392"/>
                <a:gd name="T22" fmla="*/ 213 w 272"/>
                <a:gd name="T23" fmla="*/ 48 h 392"/>
                <a:gd name="T24" fmla="*/ 213 w 272"/>
                <a:gd name="T25" fmla="*/ 87 h 392"/>
                <a:gd name="T26" fmla="*/ 202 w 272"/>
                <a:gd name="T27" fmla="*/ 57 h 392"/>
                <a:gd name="T28" fmla="*/ 212 w 272"/>
                <a:gd name="T29" fmla="*/ 4 h 392"/>
                <a:gd name="T30" fmla="*/ 186 w 272"/>
                <a:gd name="T31" fmla="*/ 57 h 392"/>
                <a:gd name="T32" fmla="*/ 188 w 272"/>
                <a:gd name="T33" fmla="*/ 87 h 392"/>
                <a:gd name="T34" fmla="*/ 177 w 272"/>
                <a:gd name="T35" fmla="*/ 68 h 392"/>
                <a:gd name="T36" fmla="*/ 173 w 272"/>
                <a:gd name="T37" fmla="*/ 19 h 392"/>
                <a:gd name="T38" fmla="*/ 155 w 272"/>
                <a:gd name="T39" fmla="*/ 80 h 392"/>
                <a:gd name="T40" fmla="*/ 164 w 272"/>
                <a:gd name="T41" fmla="*/ 109 h 392"/>
                <a:gd name="T42" fmla="*/ 166 w 272"/>
                <a:gd name="T43" fmla="*/ 116 h 392"/>
                <a:gd name="T44" fmla="*/ 158 w 272"/>
                <a:gd name="T45" fmla="*/ 147 h 392"/>
                <a:gd name="T46" fmla="*/ 114 w 272"/>
                <a:gd name="T47" fmla="*/ 116 h 392"/>
                <a:gd name="T48" fmla="*/ 134 w 272"/>
                <a:gd name="T49" fmla="*/ 151 h 392"/>
                <a:gd name="T50" fmla="*/ 179 w 272"/>
                <a:gd name="T51" fmla="*/ 186 h 392"/>
                <a:gd name="T52" fmla="*/ 171 w 272"/>
                <a:gd name="T53" fmla="*/ 194 h 392"/>
                <a:gd name="T54" fmla="*/ 111 w 272"/>
                <a:gd name="T55" fmla="*/ 247 h 392"/>
                <a:gd name="T56" fmla="*/ 32 w 272"/>
                <a:gd name="T57" fmla="*/ 274 h 392"/>
                <a:gd name="T58" fmla="*/ 0 w 272"/>
                <a:gd name="T59" fmla="*/ 35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2" h="392">
                  <a:moveTo>
                    <a:pt x="0" y="357"/>
                  </a:moveTo>
                  <a:cubicBezTo>
                    <a:pt x="0" y="357"/>
                    <a:pt x="23" y="392"/>
                    <a:pt x="68" y="383"/>
                  </a:cubicBezTo>
                  <a:cubicBezTo>
                    <a:pt x="68" y="383"/>
                    <a:pt x="234" y="253"/>
                    <a:pt x="239" y="209"/>
                  </a:cubicBezTo>
                  <a:cubicBezTo>
                    <a:pt x="239" y="209"/>
                    <a:pt x="263" y="138"/>
                    <a:pt x="258" y="103"/>
                  </a:cubicBezTo>
                  <a:cubicBezTo>
                    <a:pt x="258" y="103"/>
                    <a:pt x="272" y="34"/>
                    <a:pt x="267" y="30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61" y="26"/>
                    <a:pt x="245" y="73"/>
                    <a:pt x="241" y="87"/>
                  </a:cubicBezTo>
                  <a:cubicBezTo>
                    <a:pt x="234" y="87"/>
                    <a:pt x="234" y="87"/>
                    <a:pt x="234" y="87"/>
                  </a:cubicBezTo>
                  <a:cubicBezTo>
                    <a:pt x="234" y="43"/>
                    <a:pt x="234" y="43"/>
                    <a:pt x="234" y="43"/>
                  </a:cubicBezTo>
                  <a:cubicBezTo>
                    <a:pt x="234" y="43"/>
                    <a:pt x="243" y="17"/>
                    <a:pt x="237" y="13"/>
                  </a:cubicBezTo>
                  <a:cubicBezTo>
                    <a:pt x="232" y="10"/>
                    <a:pt x="223" y="13"/>
                    <a:pt x="223" y="13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7" y="89"/>
                    <a:pt x="213" y="87"/>
                  </a:cubicBezTo>
                  <a:cubicBezTo>
                    <a:pt x="210" y="85"/>
                    <a:pt x="202" y="57"/>
                    <a:pt x="202" y="57"/>
                  </a:cubicBezTo>
                  <a:cubicBezTo>
                    <a:pt x="202" y="57"/>
                    <a:pt x="217" y="8"/>
                    <a:pt x="212" y="4"/>
                  </a:cubicBezTo>
                  <a:cubicBezTo>
                    <a:pt x="206" y="0"/>
                    <a:pt x="193" y="6"/>
                    <a:pt x="186" y="5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7" y="68"/>
                    <a:pt x="182" y="19"/>
                    <a:pt x="173" y="19"/>
                  </a:cubicBezTo>
                  <a:cubicBezTo>
                    <a:pt x="164" y="19"/>
                    <a:pt x="155" y="48"/>
                    <a:pt x="155" y="80"/>
                  </a:cubicBezTo>
                  <a:cubicBezTo>
                    <a:pt x="155" y="80"/>
                    <a:pt x="162" y="101"/>
                    <a:pt x="164" y="109"/>
                  </a:cubicBezTo>
                  <a:cubicBezTo>
                    <a:pt x="166" y="116"/>
                    <a:pt x="166" y="116"/>
                    <a:pt x="166" y="116"/>
                  </a:cubicBezTo>
                  <a:cubicBezTo>
                    <a:pt x="166" y="116"/>
                    <a:pt x="167" y="142"/>
                    <a:pt x="158" y="147"/>
                  </a:cubicBezTo>
                  <a:cubicBezTo>
                    <a:pt x="158" y="147"/>
                    <a:pt x="125" y="109"/>
                    <a:pt x="114" y="116"/>
                  </a:cubicBezTo>
                  <a:cubicBezTo>
                    <a:pt x="114" y="116"/>
                    <a:pt x="108" y="127"/>
                    <a:pt x="134" y="151"/>
                  </a:cubicBezTo>
                  <a:cubicBezTo>
                    <a:pt x="134" y="151"/>
                    <a:pt x="153" y="186"/>
                    <a:pt x="179" y="186"/>
                  </a:cubicBezTo>
                  <a:cubicBezTo>
                    <a:pt x="171" y="194"/>
                    <a:pt x="171" y="194"/>
                    <a:pt x="171" y="194"/>
                  </a:cubicBezTo>
                  <a:cubicBezTo>
                    <a:pt x="171" y="194"/>
                    <a:pt x="133" y="236"/>
                    <a:pt x="111" y="247"/>
                  </a:cubicBezTo>
                  <a:cubicBezTo>
                    <a:pt x="89" y="258"/>
                    <a:pt x="41" y="267"/>
                    <a:pt x="32" y="274"/>
                  </a:cubicBezTo>
                  <a:cubicBezTo>
                    <a:pt x="22" y="282"/>
                    <a:pt x="0" y="357"/>
                    <a:pt x="0" y="357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Freeform 121"/>
            <p:cNvSpPr/>
            <p:nvPr/>
          </p:nvSpPr>
          <p:spPr bwMode="auto">
            <a:xfrm>
              <a:off x="5064126" y="377825"/>
              <a:ext cx="1270000" cy="1525588"/>
            </a:xfrm>
            <a:custGeom>
              <a:avLst/>
              <a:gdLst>
                <a:gd name="T0" fmla="*/ 180 w 338"/>
                <a:gd name="T1" fmla="*/ 250 h 406"/>
                <a:gd name="T2" fmla="*/ 261 w 338"/>
                <a:gd name="T3" fmla="*/ 160 h 406"/>
                <a:gd name="T4" fmla="*/ 338 w 338"/>
                <a:gd name="T5" fmla="*/ 89 h 406"/>
                <a:gd name="T6" fmla="*/ 295 w 338"/>
                <a:gd name="T7" fmla="*/ 0 h 406"/>
                <a:gd name="T8" fmla="*/ 212 w 338"/>
                <a:gd name="T9" fmla="*/ 75 h 406"/>
                <a:gd name="T10" fmla="*/ 103 w 338"/>
                <a:gd name="T11" fmla="*/ 222 h 406"/>
                <a:gd name="T12" fmla="*/ 63 w 338"/>
                <a:gd name="T13" fmla="*/ 263 h 406"/>
                <a:gd name="T14" fmla="*/ 19 w 338"/>
                <a:gd name="T15" fmla="*/ 295 h 406"/>
                <a:gd name="T16" fmla="*/ 19 w 338"/>
                <a:gd name="T17" fmla="*/ 307 h 406"/>
                <a:gd name="T18" fmla="*/ 4 w 338"/>
                <a:gd name="T19" fmla="*/ 344 h 406"/>
                <a:gd name="T20" fmla="*/ 32 w 338"/>
                <a:gd name="T21" fmla="*/ 329 h 406"/>
                <a:gd name="T22" fmla="*/ 63 w 338"/>
                <a:gd name="T23" fmla="*/ 314 h 406"/>
                <a:gd name="T24" fmla="*/ 21 w 338"/>
                <a:gd name="T25" fmla="*/ 382 h 406"/>
                <a:gd name="T26" fmla="*/ 47 w 338"/>
                <a:gd name="T27" fmla="*/ 360 h 406"/>
                <a:gd name="T28" fmla="*/ 84 w 338"/>
                <a:gd name="T29" fmla="*/ 327 h 406"/>
                <a:gd name="T30" fmla="*/ 87 w 338"/>
                <a:gd name="T31" fmla="*/ 329 h 406"/>
                <a:gd name="T32" fmla="*/ 76 w 338"/>
                <a:gd name="T33" fmla="*/ 373 h 406"/>
                <a:gd name="T34" fmla="*/ 83 w 338"/>
                <a:gd name="T35" fmla="*/ 402 h 406"/>
                <a:gd name="T36" fmla="*/ 111 w 338"/>
                <a:gd name="T37" fmla="*/ 342 h 406"/>
                <a:gd name="T38" fmla="*/ 171 w 338"/>
                <a:gd name="T39" fmla="*/ 311 h 406"/>
                <a:gd name="T40" fmla="*/ 190 w 338"/>
                <a:gd name="T41" fmla="*/ 375 h 406"/>
                <a:gd name="T42" fmla="*/ 190 w 338"/>
                <a:gd name="T43" fmla="*/ 353 h 406"/>
                <a:gd name="T44" fmla="*/ 188 w 338"/>
                <a:gd name="T45" fmla="*/ 280 h 406"/>
                <a:gd name="T46" fmla="*/ 180 w 338"/>
                <a:gd name="T47" fmla="*/ 25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8" h="406">
                  <a:moveTo>
                    <a:pt x="180" y="250"/>
                  </a:moveTo>
                  <a:cubicBezTo>
                    <a:pt x="180" y="226"/>
                    <a:pt x="261" y="160"/>
                    <a:pt x="261" y="160"/>
                  </a:cubicBezTo>
                  <a:cubicBezTo>
                    <a:pt x="261" y="160"/>
                    <a:pt x="338" y="116"/>
                    <a:pt x="338" y="89"/>
                  </a:cubicBezTo>
                  <a:cubicBezTo>
                    <a:pt x="338" y="63"/>
                    <a:pt x="295" y="0"/>
                    <a:pt x="295" y="0"/>
                  </a:cubicBezTo>
                  <a:cubicBezTo>
                    <a:pt x="295" y="0"/>
                    <a:pt x="230" y="55"/>
                    <a:pt x="212" y="75"/>
                  </a:cubicBezTo>
                  <a:cubicBezTo>
                    <a:pt x="193" y="96"/>
                    <a:pt x="122" y="211"/>
                    <a:pt x="103" y="222"/>
                  </a:cubicBezTo>
                  <a:cubicBezTo>
                    <a:pt x="103" y="222"/>
                    <a:pt x="70" y="244"/>
                    <a:pt x="63" y="263"/>
                  </a:cubicBezTo>
                  <a:cubicBezTo>
                    <a:pt x="63" y="263"/>
                    <a:pt x="24" y="282"/>
                    <a:pt x="19" y="295"/>
                  </a:cubicBezTo>
                  <a:cubicBezTo>
                    <a:pt x="19" y="307"/>
                    <a:pt x="19" y="307"/>
                    <a:pt x="19" y="307"/>
                  </a:cubicBezTo>
                  <a:cubicBezTo>
                    <a:pt x="19" y="307"/>
                    <a:pt x="0" y="335"/>
                    <a:pt x="4" y="344"/>
                  </a:cubicBezTo>
                  <a:cubicBezTo>
                    <a:pt x="8" y="353"/>
                    <a:pt x="22" y="338"/>
                    <a:pt x="32" y="329"/>
                  </a:cubicBezTo>
                  <a:cubicBezTo>
                    <a:pt x="32" y="329"/>
                    <a:pt x="55" y="309"/>
                    <a:pt x="63" y="314"/>
                  </a:cubicBezTo>
                  <a:cubicBezTo>
                    <a:pt x="63" y="314"/>
                    <a:pt x="10" y="366"/>
                    <a:pt x="21" y="382"/>
                  </a:cubicBezTo>
                  <a:cubicBezTo>
                    <a:pt x="21" y="382"/>
                    <a:pt x="29" y="386"/>
                    <a:pt x="47" y="360"/>
                  </a:cubicBezTo>
                  <a:cubicBezTo>
                    <a:pt x="62" y="338"/>
                    <a:pt x="84" y="327"/>
                    <a:pt x="84" y="327"/>
                  </a:cubicBezTo>
                  <a:cubicBezTo>
                    <a:pt x="87" y="329"/>
                    <a:pt x="87" y="329"/>
                    <a:pt x="87" y="329"/>
                  </a:cubicBezTo>
                  <a:cubicBezTo>
                    <a:pt x="87" y="329"/>
                    <a:pt x="83" y="360"/>
                    <a:pt x="76" y="373"/>
                  </a:cubicBezTo>
                  <a:cubicBezTo>
                    <a:pt x="68" y="386"/>
                    <a:pt x="72" y="406"/>
                    <a:pt x="83" y="402"/>
                  </a:cubicBezTo>
                  <a:cubicBezTo>
                    <a:pt x="94" y="399"/>
                    <a:pt x="101" y="349"/>
                    <a:pt x="111" y="342"/>
                  </a:cubicBezTo>
                  <a:cubicBezTo>
                    <a:pt x="120" y="335"/>
                    <a:pt x="147" y="298"/>
                    <a:pt x="171" y="311"/>
                  </a:cubicBezTo>
                  <a:cubicBezTo>
                    <a:pt x="171" y="311"/>
                    <a:pt x="168" y="366"/>
                    <a:pt x="190" y="375"/>
                  </a:cubicBezTo>
                  <a:cubicBezTo>
                    <a:pt x="190" y="375"/>
                    <a:pt x="197" y="379"/>
                    <a:pt x="190" y="353"/>
                  </a:cubicBezTo>
                  <a:cubicBezTo>
                    <a:pt x="182" y="327"/>
                    <a:pt x="193" y="293"/>
                    <a:pt x="188" y="280"/>
                  </a:cubicBezTo>
                  <a:cubicBezTo>
                    <a:pt x="182" y="267"/>
                    <a:pt x="180" y="250"/>
                    <a:pt x="180" y="250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Freeform 122"/>
            <p:cNvSpPr/>
            <p:nvPr/>
          </p:nvSpPr>
          <p:spPr bwMode="auto">
            <a:xfrm>
              <a:off x="5376863" y="550863"/>
              <a:ext cx="957263" cy="1336675"/>
            </a:xfrm>
            <a:custGeom>
              <a:avLst/>
              <a:gdLst>
                <a:gd name="T0" fmla="*/ 178 w 255"/>
                <a:gd name="T1" fmla="*/ 114 h 356"/>
                <a:gd name="T2" fmla="*/ 255 w 255"/>
                <a:gd name="T3" fmla="*/ 43 h 356"/>
                <a:gd name="T4" fmla="*/ 240 w 255"/>
                <a:gd name="T5" fmla="*/ 0 h 356"/>
                <a:gd name="T6" fmla="*/ 191 w 255"/>
                <a:gd name="T7" fmla="*/ 72 h 356"/>
                <a:gd name="T8" fmla="*/ 68 w 255"/>
                <a:gd name="T9" fmla="*/ 187 h 356"/>
                <a:gd name="T10" fmla="*/ 89 w 255"/>
                <a:gd name="T11" fmla="*/ 234 h 356"/>
                <a:gd name="T12" fmla="*/ 25 w 255"/>
                <a:gd name="T13" fmla="*/ 280 h 356"/>
                <a:gd name="T14" fmla="*/ 0 w 255"/>
                <a:gd name="T15" fmla="*/ 356 h 356"/>
                <a:gd name="T16" fmla="*/ 28 w 255"/>
                <a:gd name="T17" fmla="*/ 296 h 356"/>
                <a:gd name="T18" fmla="*/ 88 w 255"/>
                <a:gd name="T19" fmla="*/ 265 h 356"/>
                <a:gd name="T20" fmla="*/ 107 w 255"/>
                <a:gd name="T21" fmla="*/ 329 h 356"/>
                <a:gd name="T22" fmla="*/ 107 w 255"/>
                <a:gd name="T23" fmla="*/ 307 h 356"/>
                <a:gd name="T24" fmla="*/ 105 w 255"/>
                <a:gd name="T25" fmla="*/ 234 h 356"/>
                <a:gd name="T26" fmla="*/ 97 w 255"/>
                <a:gd name="T27" fmla="*/ 204 h 356"/>
                <a:gd name="T28" fmla="*/ 178 w 255"/>
                <a:gd name="T29" fmla="*/ 114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5" h="356">
                  <a:moveTo>
                    <a:pt x="178" y="114"/>
                  </a:moveTo>
                  <a:cubicBezTo>
                    <a:pt x="178" y="114"/>
                    <a:pt x="255" y="70"/>
                    <a:pt x="255" y="43"/>
                  </a:cubicBezTo>
                  <a:cubicBezTo>
                    <a:pt x="255" y="32"/>
                    <a:pt x="248" y="16"/>
                    <a:pt x="240" y="0"/>
                  </a:cubicBezTo>
                  <a:cubicBezTo>
                    <a:pt x="225" y="26"/>
                    <a:pt x="204" y="62"/>
                    <a:pt x="191" y="72"/>
                  </a:cubicBezTo>
                  <a:cubicBezTo>
                    <a:pt x="191" y="72"/>
                    <a:pt x="71" y="166"/>
                    <a:pt x="68" y="187"/>
                  </a:cubicBezTo>
                  <a:cubicBezTo>
                    <a:pt x="68" y="187"/>
                    <a:pt x="87" y="216"/>
                    <a:pt x="89" y="234"/>
                  </a:cubicBezTo>
                  <a:cubicBezTo>
                    <a:pt x="89" y="234"/>
                    <a:pt x="38" y="268"/>
                    <a:pt x="25" y="280"/>
                  </a:cubicBezTo>
                  <a:cubicBezTo>
                    <a:pt x="25" y="280"/>
                    <a:pt x="3" y="320"/>
                    <a:pt x="0" y="356"/>
                  </a:cubicBezTo>
                  <a:cubicBezTo>
                    <a:pt x="11" y="351"/>
                    <a:pt x="18" y="303"/>
                    <a:pt x="28" y="296"/>
                  </a:cubicBezTo>
                  <a:cubicBezTo>
                    <a:pt x="37" y="289"/>
                    <a:pt x="64" y="252"/>
                    <a:pt x="88" y="265"/>
                  </a:cubicBezTo>
                  <a:cubicBezTo>
                    <a:pt x="88" y="265"/>
                    <a:pt x="85" y="320"/>
                    <a:pt x="107" y="329"/>
                  </a:cubicBezTo>
                  <a:cubicBezTo>
                    <a:pt x="107" y="329"/>
                    <a:pt x="114" y="333"/>
                    <a:pt x="107" y="307"/>
                  </a:cubicBezTo>
                  <a:cubicBezTo>
                    <a:pt x="99" y="281"/>
                    <a:pt x="110" y="247"/>
                    <a:pt x="105" y="234"/>
                  </a:cubicBezTo>
                  <a:cubicBezTo>
                    <a:pt x="99" y="221"/>
                    <a:pt x="97" y="204"/>
                    <a:pt x="97" y="204"/>
                  </a:cubicBezTo>
                  <a:cubicBezTo>
                    <a:pt x="97" y="180"/>
                    <a:pt x="178" y="114"/>
                    <a:pt x="178" y="114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Freeform 123"/>
            <p:cNvSpPr/>
            <p:nvPr/>
          </p:nvSpPr>
          <p:spPr bwMode="auto">
            <a:xfrm>
              <a:off x="9323388" y="771525"/>
              <a:ext cx="292100" cy="627063"/>
            </a:xfrm>
            <a:custGeom>
              <a:avLst/>
              <a:gdLst>
                <a:gd name="T0" fmla="*/ 54 w 78"/>
                <a:gd name="T1" fmla="*/ 145 h 167"/>
                <a:gd name="T2" fmla="*/ 76 w 78"/>
                <a:gd name="T3" fmla="*/ 97 h 167"/>
                <a:gd name="T4" fmla="*/ 69 w 78"/>
                <a:gd name="T5" fmla="*/ 49 h 167"/>
                <a:gd name="T6" fmla="*/ 65 w 78"/>
                <a:gd name="T7" fmla="*/ 0 h 167"/>
                <a:gd name="T8" fmla="*/ 47 w 78"/>
                <a:gd name="T9" fmla="*/ 61 h 167"/>
                <a:gd name="T10" fmla="*/ 56 w 78"/>
                <a:gd name="T11" fmla="*/ 90 h 167"/>
                <a:gd name="T12" fmla="*/ 58 w 78"/>
                <a:gd name="T13" fmla="*/ 97 h 167"/>
                <a:gd name="T14" fmla="*/ 50 w 78"/>
                <a:gd name="T15" fmla="*/ 128 h 167"/>
                <a:gd name="T16" fmla="*/ 6 w 78"/>
                <a:gd name="T17" fmla="*/ 97 h 167"/>
                <a:gd name="T18" fmla="*/ 26 w 78"/>
                <a:gd name="T19" fmla="*/ 132 h 167"/>
                <a:gd name="T20" fmla="*/ 71 w 78"/>
                <a:gd name="T21" fmla="*/ 167 h 167"/>
                <a:gd name="T22" fmla="*/ 54 w 78"/>
                <a:gd name="T23" fmla="*/ 14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67">
                  <a:moveTo>
                    <a:pt x="54" y="145"/>
                  </a:moveTo>
                  <a:cubicBezTo>
                    <a:pt x="54" y="145"/>
                    <a:pt x="78" y="106"/>
                    <a:pt x="76" y="97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9" y="49"/>
                    <a:pt x="74" y="0"/>
                    <a:pt x="65" y="0"/>
                  </a:cubicBezTo>
                  <a:cubicBezTo>
                    <a:pt x="56" y="0"/>
                    <a:pt x="47" y="29"/>
                    <a:pt x="47" y="61"/>
                  </a:cubicBezTo>
                  <a:cubicBezTo>
                    <a:pt x="47" y="61"/>
                    <a:pt x="54" y="82"/>
                    <a:pt x="56" y="90"/>
                  </a:cubicBezTo>
                  <a:cubicBezTo>
                    <a:pt x="58" y="97"/>
                    <a:pt x="58" y="97"/>
                    <a:pt x="58" y="97"/>
                  </a:cubicBezTo>
                  <a:cubicBezTo>
                    <a:pt x="58" y="97"/>
                    <a:pt x="59" y="123"/>
                    <a:pt x="50" y="128"/>
                  </a:cubicBezTo>
                  <a:cubicBezTo>
                    <a:pt x="50" y="128"/>
                    <a:pt x="17" y="90"/>
                    <a:pt x="6" y="97"/>
                  </a:cubicBezTo>
                  <a:cubicBezTo>
                    <a:pt x="6" y="97"/>
                    <a:pt x="0" y="108"/>
                    <a:pt x="26" y="132"/>
                  </a:cubicBezTo>
                  <a:cubicBezTo>
                    <a:pt x="26" y="132"/>
                    <a:pt x="45" y="167"/>
                    <a:pt x="71" y="167"/>
                  </a:cubicBezTo>
                  <a:cubicBezTo>
                    <a:pt x="71" y="167"/>
                    <a:pt x="46" y="156"/>
                    <a:pt x="54" y="145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Freeform 124"/>
            <p:cNvSpPr/>
            <p:nvPr/>
          </p:nvSpPr>
          <p:spPr bwMode="auto">
            <a:xfrm>
              <a:off x="8988426" y="1392238"/>
              <a:ext cx="781050" cy="431800"/>
            </a:xfrm>
            <a:custGeom>
              <a:avLst/>
              <a:gdLst>
                <a:gd name="T0" fmla="*/ 91 w 208"/>
                <a:gd name="T1" fmla="*/ 83 h 115"/>
                <a:gd name="T2" fmla="*/ 202 w 208"/>
                <a:gd name="T3" fmla="*/ 11 h 115"/>
                <a:gd name="T4" fmla="*/ 208 w 208"/>
                <a:gd name="T5" fmla="*/ 0 h 115"/>
                <a:gd name="T6" fmla="*/ 160 w 208"/>
                <a:gd name="T7" fmla="*/ 2 h 115"/>
                <a:gd name="T8" fmla="*/ 152 w 208"/>
                <a:gd name="T9" fmla="*/ 10 h 115"/>
                <a:gd name="T10" fmla="*/ 92 w 208"/>
                <a:gd name="T11" fmla="*/ 63 h 115"/>
                <a:gd name="T12" fmla="*/ 13 w 208"/>
                <a:gd name="T13" fmla="*/ 90 h 115"/>
                <a:gd name="T14" fmla="*/ 0 w 208"/>
                <a:gd name="T15" fmla="*/ 115 h 115"/>
                <a:gd name="T16" fmla="*/ 91 w 208"/>
                <a:gd name="T17" fmla="*/ 8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115">
                  <a:moveTo>
                    <a:pt x="91" y="83"/>
                  </a:moveTo>
                  <a:cubicBezTo>
                    <a:pt x="119" y="65"/>
                    <a:pt x="196" y="21"/>
                    <a:pt x="202" y="1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176" y="25"/>
                    <a:pt x="160" y="2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14" y="52"/>
                    <a:pt x="92" y="63"/>
                  </a:cubicBezTo>
                  <a:cubicBezTo>
                    <a:pt x="70" y="74"/>
                    <a:pt x="22" y="83"/>
                    <a:pt x="13" y="90"/>
                  </a:cubicBezTo>
                  <a:cubicBezTo>
                    <a:pt x="10" y="93"/>
                    <a:pt x="5" y="103"/>
                    <a:pt x="0" y="115"/>
                  </a:cubicBezTo>
                  <a:cubicBezTo>
                    <a:pt x="31" y="107"/>
                    <a:pt x="74" y="94"/>
                    <a:pt x="91" y="83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Freeform 125"/>
            <p:cNvSpPr/>
            <p:nvPr/>
          </p:nvSpPr>
          <p:spPr bwMode="auto">
            <a:xfrm>
              <a:off x="9867901" y="798513"/>
              <a:ext cx="60325" cy="936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23 h 25"/>
                <a:gd name="T4" fmla="*/ 14 w 16"/>
                <a:gd name="T5" fmla="*/ 25 h 25"/>
                <a:gd name="T6" fmla="*/ 14 w 16"/>
                <a:gd name="T7" fmla="*/ 4 h 25"/>
                <a:gd name="T8" fmla="*/ 8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8" y="0"/>
                    <a:pt x="5" y="10"/>
                    <a:pt x="0" y="23"/>
                  </a:cubicBezTo>
                  <a:cubicBezTo>
                    <a:pt x="5" y="23"/>
                    <a:pt x="9" y="24"/>
                    <a:pt x="14" y="25"/>
                  </a:cubicBezTo>
                  <a:cubicBezTo>
                    <a:pt x="15" y="14"/>
                    <a:pt x="16" y="5"/>
                    <a:pt x="14" y="4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reeform 126"/>
            <p:cNvSpPr/>
            <p:nvPr/>
          </p:nvSpPr>
          <p:spPr bwMode="auto">
            <a:xfrm>
              <a:off x="9615488" y="700088"/>
              <a:ext cx="112713" cy="236538"/>
            </a:xfrm>
            <a:custGeom>
              <a:avLst/>
              <a:gdLst>
                <a:gd name="T0" fmla="*/ 0 w 30"/>
                <a:gd name="T1" fmla="*/ 63 h 63"/>
                <a:gd name="T2" fmla="*/ 17 w 30"/>
                <a:gd name="T3" fmla="*/ 55 h 63"/>
                <a:gd name="T4" fmla="*/ 26 w 30"/>
                <a:gd name="T5" fmla="*/ 4 h 63"/>
                <a:gd name="T6" fmla="*/ 0 w 30"/>
                <a:gd name="T7" fmla="*/ 57 h 63"/>
                <a:gd name="T8" fmla="*/ 0 w 30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3">
                  <a:moveTo>
                    <a:pt x="0" y="63"/>
                  </a:moveTo>
                  <a:cubicBezTo>
                    <a:pt x="5" y="60"/>
                    <a:pt x="10" y="57"/>
                    <a:pt x="17" y="55"/>
                  </a:cubicBezTo>
                  <a:cubicBezTo>
                    <a:pt x="20" y="45"/>
                    <a:pt x="30" y="7"/>
                    <a:pt x="26" y="4"/>
                  </a:cubicBezTo>
                  <a:cubicBezTo>
                    <a:pt x="20" y="0"/>
                    <a:pt x="7" y="6"/>
                    <a:pt x="0" y="57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reeform 127"/>
            <p:cNvSpPr/>
            <p:nvPr/>
          </p:nvSpPr>
          <p:spPr bwMode="auto">
            <a:xfrm>
              <a:off x="9717088" y="738188"/>
              <a:ext cx="112713" cy="157163"/>
            </a:xfrm>
            <a:custGeom>
              <a:avLst/>
              <a:gdLst>
                <a:gd name="T0" fmla="*/ 10 w 30"/>
                <a:gd name="T1" fmla="*/ 3 h 42"/>
                <a:gd name="T2" fmla="*/ 0 w 30"/>
                <a:gd name="T3" fmla="*/ 38 h 42"/>
                <a:gd name="T4" fmla="*/ 1 w 30"/>
                <a:gd name="T5" fmla="*/ 42 h 42"/>
                <a:gd name="T6" fmla="*/ 21 w 30"/>
                <a:gd name="T7" fmla="*/ 38 h 42"/>
                <a:gd name="T8" fmla="*/ 21 w 30"/>
                <a:gd name="T9" fmla="*/ 33 h 42"/>
                <a:gd name="T10" fmla="*/ 24 w 30"/>
                <a:gd name="T11" fmla="*/ 3 h 42"/>
                <a:gd name="T12" fmla="*/ 10 w 30"/>
                <a:gd name="T13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42">
                  <a:moveTo>
                    <a:pt x="10" y="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" y="40"/>
                    <a:pt x="1" y="42"/>
                  </a:cubicBezTo>
                  <a:cubicBezTo>
                    <a:pt x="7" y="40"/>
                    <a:pt x="14" y="39"/>
                    <a:pt x="21" y="38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30" y="7"/>
                    <a:pt x="24" y="3"/>
                  </a:cubicBezTo>
                  <a:cubicBezTo>
                    <a:pt x="19" y="0"/>
                    <a:pt x="10" y="3"/>
                    <a:pt x="10" y="3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Freeform 128"/>
            <p:cNvSpPr/>
            <p:nvPr/>
          </p:nvSpPr>
          <p:spPr bwMode="auto">
            <a:xfrm>
              <a:off x="5459413" y="1804988"/>
              <a:ext cx="2566988" cy="2528888"/>
            </a:xfrm>
            <a:custGeom>
              <a:avLst/>
              <a:gdLst>
                <a:gd name="T0" fmla="*/ 413 w 683"/>
                <a:gd name="T1" fmla="*/ 405 h 673"/>
                <a:gd name="T2" fmla="*/ 292 w 683"/>
                <a:gd name="T3" fmla="*/ 506 h 673"/>
                <a:gd name="T4" fmla="*/ 285 w 683"/>
                <a:gd name="T5" fmla="*/ 506 h 673"/>
                <a:gd name="T6" fmla="*/ 222 w 683"/>
                <a:gd name="T7" fmla="*/ 520 h 673"/>
                <a:gd name="T8" fmla="*/ 173 w 683"/>
                <a:gd name="T9" fmla="*/ 555 h 673"/>
                <a:gd name="T10" fmla="*/ 323 w 683"/>
                <a:gd name="T11" fmla="*/ 647 h 673"/>
                <a:gd name="T12" fmla="*/ 395 w 683"/>
                <a:gd name="T13" fmla="*/ 592 h 673"/>
                <a:gd name="T14" fmla="*/ 671 w 683"/>
                <a:gd name="T15" fmla="*/ 405 h 673"/>
                <a:gd name="T16" fmla="*/ 671 w 683"/>
                <a:gd name="T17" fmla="*/ 327 h 673"/>
                <a:gd name="T18" fmla="*/ 355 w 683"/>
                <a:gd name="T19" fmla="*/ 118 h 673"/>
                <a:gd name="T20" fmla="*/ 92 w 683"/>
                <a:gd name="T21" fmla="*/ 41 h 673"/>
                <a:gd name="T22" fmla="*/ 171 w 683"/>
                <a:gd name="T23" fmla="*/ 326 h 673"/>
                <a:gd name="T24" fmla="*/ 372 w 683"/>
                <a:gd name="T25" fmla="*/ 381 h 673"/>
                <a:gd name="T26" fmla="*/ 413 w 683"/>
                <a:gd name="T27" fmla="*/ 405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3" h="673">
                  <a:moveTo>
                    <a:pt x="413" y="405"/>
                  </a:moveTo>
                  <a:cubicBezTo>
                    <a:pt x="413" y="405"/>
                    <a:pt x="327" y="489"/>
                    <a:pt x="292" y="506"/>
                  </a:cubicBezTo>
                  <a:cubicBezTo>
                    <a:pt x="257" y="522"/>
                    <a:pt x="285" y="506"/>
                    <a:pt x="285" y="506"/>
                  </a:cubicBezTo>
                  <a:cubicBezTo>
                    <a:pt x="285" y="506"/>
                    <a:pt x="239" y="509"/>
                    <a:pt x="222" y="520"/>
                  </a:cubicBezTo>
                  <a:cubicBezTo>
                    <a:pt x="206" y="531"/>
                    <a:pt x="173" y="555"/>
                    <a:pt x="173" y="555"/>
                  </a:cubicBezTo>
                  <a:cubicBezTo>
                    <a:pt x="173" y="555"/>
                    <a:pt x="198" y="673"/>
                    <a:pt x="323" y="647"/>
                  </a:cubicBezTo>
                  <a:cubicBezTo>
                    <a:pt x="323" y="647"/>
                    <a:pt x="377" y="596"/>
                    <a:pt x="395" y="592"/>
                  </a:cubicBezTo>
                  <a:cubicBezTo>
                    <a:pt x="413" y="588"/>
                    <a:pt x="665" y="439"/>
                    <a:pt x="671" y="405"/>
                  </a:cubicBezTo>
                  <a:cubicBezTo>
                    <a:pt x="676" y="370"/>
                    <a:pt x="683" y="342"/>
                    <a:pt x="671" y="327"/>
                  </a:cubicBezTo>
                  <a:cubicBezTo>
                    <a:pt x="658" y="313"/>
                    <a:pt x="378" y="144"/>
                    <a:pt x="355" y="118"/>
                  </a:cubicBezTo>
                  <a:cubicBezTo>
                    <a:pt x="331" y="92"/>
                    <a:pt x="175" y="0"/>
                    <a:pt x="92" y="41"/>
                  </a:cubicBezTo>
                  <a:cubicBezTo>
                    <a:pt x="92" y="41"/>
                    <a:pt x="0" y="229"/>
                    <a:pt x="171" y="326"/>
                  </a:cubicBezTo>
                  <a:cubicBezTo>
                    <a:pt x="171" y="326"/>
                    <a:pt x="300" y="392"/>
                    <a:pt x="372" y="381"/>
                  </a:cubicBezTo>
                  <a:cubicBezTo>
                    <a:pt x="372" y="381"/>
                    <a:pt x="406" y="390"/>
                    <a:pt x="413" y="405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Freeform 129"/>
            <p:cNvSpPr/>
            <p:nvPr/>
          </p:nvSpPr>
          <p:spPr bwMode="auto">
            <a:xfrm>
              <a:off x="5822951" y="103188"/>
              <a:ext cx="3341688" cy="2498725"/>
            </a:xfrm>
            <a:custGeom>
              <a:avLst/>
              <a:gdLst>
                <a:gd name="T0" fmla="*/ 120 w 889"/>
                <a:gd name="T1" fmla="*/ 542 h 665"/>
                <a:gd name="T2" fmla="*/ 202 w 889"/>
                <a:gd name="T3" fmla="*/ 554 h 665"/>
                <a:gd name="T4" fmla="*/ 337 w 889"/>
                <a:gd name="T5" fmla="*/ 627 h 665"/>
                <a:gd name="T6" fmla="*/ 387 w 889"/>
                <a:gd name="T7" fmla="*/ 659 h 665"/>
                <a:gd name="T8" fmla="*/ 417 w 889"/>
                <a:gd name="T9" fmla="*/ 621 h 665"/>
                <a:gd name="T10" fmla="*/ 588 w 889"/>
                <a:gd name="T11" fmla="*/ 514 h 665"/>
                <a:gd name="T12" fmla="*/ 641 w 889"/>
                <a:gd name="T13" fmla="*/ 464 h 665"/>
                <a:gd name="T14" fmla="*/ 777 w 889"/>
                <a:gd name="T15" fmla="*/ 514 h 665"/>
                <a:gd name="T16" fmla="*/ 818 w 889"/>
                <a:gd name="T17" fmla="*/ 542 h 665"/>
                <a:gd name="T18" fmla="*/ 877 w 889"/>
                <a:gd name="T19" fmla="*/ 424 h 665"/>
                <a:gd name="T20" fmla="*/ 792 w 889"/>
                <a:gd name="T21" fmla="*/ 371 h 665"/>
                <a:gd name="T22" fmla="*/ 594 w 889"/>
                <a:gd name="T23" fmla="*/ 161 h 665"/>
                <a:gd name="T24" fmla="*/ 581 w 889"/>
                <a:gd name="T25" fmla="*/ 161 h 665"/>
                <a:gd name="T26" fmla="*/ 526 w 889"/>
                <a:gd name="T27" fmla="*/ 117 h 665"/>
                <a:gd name="T28" fmla="*/ 469 w 889"/>
                <a:gd name="T29" fmla="*/ 97 h 665"/>
                <a:gd name="T30" fmla="*/ 409 w 889"/>
                <a:gd name="T31" fmla="*/ 79 h 665"/>
                <a:gd name="T32" fmla="*/ 258 w 889"/>
                <a:gd name="T33" fmla="*/ 38 h 665"/>
                <a:gd name="T34" fmla="*/ 250 w 889"/>
                <a:gd name="T35" fmla="*/ 38 h 665"/>
                <a:gd name="T36" fmla="*/ 197 w 889"/>
                <a:gd name="T37" fmla="*/ 22 h 665"/>
                <a:gd name="T38" fmla="*/ 138 w 889"/>
                <a:gd name="T39" fmla="*/ 29 h 665"/>
                <a:gd name="T40" fmla="*/ 93 w 889"/>
                <a:gd name="T41" fmla="*/ 38 h 665"/>
                <a:gd name="T42" fmla="*/ 122 w 889"/>
                <a:gd name="T43" fmla="*/ 187 h 665"/>
                <a:gd name="T44" fmla="*/ 176 w 889"/>
                <a:gd name="T45" fmla="*/ 172 h 665"/>
                <a:gd name="T46" fmla="*/ 176 w 889"/>
                <a:gd name="T47" fmla="*/ 204 h 665"/>
                <a:gd name="T48" fmla="*/ 250 w 889"/>
                <a:gd name="T49" fmla="*/ 231 h 665"/>
                <a:gd name="T50" fmla="*/ 10 w 889"/>
                <a:gd name="T51" fmla="*/ 446 h 665"/>
                <a:gd name="T52" fmla="*/ 41 w 889"/>
                <a:gd name="T53" fmla="*/ 501 h 665"/>
                <a:gd name="T54" fmla="*/ 120 w 889"/>
                <a:gd name="T55" fmla="*/ 542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9" h="665">
                  <a:moveTo>
                    <a:pt x="120" y="542"/>
                  </a:moveTo>
                  <a:cubicBezTo>
                    <a:pt x="136" y="542"/>
                    <a:pt x="184" y="532"/>
                    <a:pt x="202" y="554"/>
                  </a:cubicBezTo>
                  <a:cubicBezTo>
                    <a:pt x="221" y="576"/>
                    <a:pt x="308" y="589"/>
                    <a:pt x="337" y="627"/>
                  </a:cubicBezTo>
                  <a:cubicBezTo>
                    <a:pt x="366" y="665"/>
                    <a:pt x="387" y="659"/>
                    <a:pt x="387" y="659"/>
                  </a:cubicBezTo>
                  <a:cubicBezTo>
                    <a:pt x="387" y="659"/>
                    <a:pt x="406" y="619"/>
                    <a:pt x="417" y="621"/>
                  </a:cubicBezTo>
                  <a:cubicBezTo>
                    <a:pt x="428" y="622"/>
                    <a:pt x="559" y="521"/>
                    <a:pt x="588" y="514"/>
                  </a:cubicBezTo>
                  <a:cubicBezTo>
                    <a:pt x="618" y="507"/>
                    <a:pt x="634" y="464"/>
                    <a:pt x="641" y="464"/>
                  </a:cubicBezTo>
                  <a:cubicBezTo>
                    <a:pt x="649" y="464"/>
                    <a:pt x="759" y="514"/>
                    <a:pt x="777" y="514"/>
                  </a:cubicBezTo>
                  <a:cubicBezTo>
                    <a:pt x="777" y="514"/>
                    <a:pt x="809" y="543"/>
                    <a:pt x="818" y="542"/>
                  </a:cubicBezTo>
                  <a:cubicBezTo>
                    <a:pt x="827" y="540"/>
                    <a:pt x="889" y="470"/>
                    <a:pt x="877" y="424"/>
                  </a:cubicBezTo>
                  <a:cubicBezTo>
                    <a:pt x="877" y="424"/>
                    <a:pt x="799" y="389"/>
                    <a:pt x="792" y="371"/>
                  </a:cubicBezTo>
                  <a:cubicBezTo>
                    <a:pt x="785" y="352"/>
                    <a:pt x="610" y="163"/>
                    <a:pt x="594" y="161"/>
                  </a:cubicBezTo>
                  <a:cubicBezTo>
                    <a:pt x="581" y="161"/>
                    <a:pt x="581" y="161"/>
                    <a:pt x="581" y="161"/>
                  </a:cubicBezTo>
                  <a:cubicBezTo>
                    <a:pt x="581" y="161"/>
                    <a:pt x="539" y="125"/>
                    <a:pt x="526" y="117"/>
                  </a:cubicBezTo>
                  <a:cubicBezTo>
                    <a:pt x="526" y="117"/>
                    <a:pt x="493" y="97"/>
                    <a:pt x="469" y="97"/>
                  </a:cubicBezTo>
                  <a:cubicBezTo>
                    <a:pt x="469" y="97"/>
                    <a:pt x="428" y="84"/>
                    <a:pt x="409" y="79"/>
                  </a:cubicBezTo>
                  <a:cubicBezTo>
                    <a:pt x="409" y="79"/>
                    <a:pt x="299" y="29"/>
                    <a:pt x="258" y="38"/>
                  </a:cubicBezTo>
                  <a:cubicBezTo>
                    <a:pt x="252" y="40"/>
                    <a:pt x="250" y="38"/>
                    <a:pt x="250" y="38"/>
                  </a:cubicBezTo>
                  <a:cubicBezTo>
                    <a:pt x="250" y="38"/>
                    <a:pt x="219" y="9"/>
                    <a:pt x="197" y="22"/>
                  </a:cubicBezTo>
                  <a:cubicBezTo>
                    <a:pt x="197" y="22"/>
                    <a:pt x="177" y="0"/>
                    <a:pt x="138" y="29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63" y="90"/>
                    <a:pt x="122" y="187"/>
                  </a:cubicBezTo>
                  <a:cubicBezTo>
                    <a:pt x="176" y="172"/>
                    <a:pt x="176" y="172"/>
                    <a:pt x="176" y="172"/>
                  </a:cubicBezTo>
                  <a:cubicBezTo>
                    <a:pt x="176" y="172"/>
                    <a:pt x="169" y="200"/>
                    <a:pt x="176" y="204"/>
                  </a:cubicBezTo>
                  <a:cubicBezTo>
                    <a:pt x="182" y="207"/>
                    <a:pt x="250" y="220"/>
                    <a:pt x="250" y="231"/>
                  </a:cubicBezTo>
                  <a:cubicBezTo>
                    <a:pt x="250" y="242"/>
                    <a:pt x="24" y="398"/>
                    <a:pt x="10" y="446"/>
                  </a:cubicBezTo>
                  <a:cubicBezTo>
                    <a:pt x="10" y="446"/>
                    <a:pt x="0" y="496"/>
                    <a:pt x="41" y="501"/>
                  </a:cubicBezTo>
                  <a:cubicBezTo>
                    <a:pt x="81" y="507"/>
                    <a:pt x="120" y="542"/>
                    <a:pt x="120" y="542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Freeform 130"/>
            <p:cNvSpPr/>
            <p:nvPr/>
          </p:nvSpPr>
          <p:spPr bwMode="auto">
            <a:xfrm>
              <a:off x="8221663" y="234950"/>
              <a:ext cx="992188" cy="1292225"/>
            </a:xfrm>
            <a:custGeom>
              <a:avLst/>
              <a:gdLst>
                <a:gd name="T0" fmla="*/ 0 w 264"/>
                <a:gd name="T1" fmla="*/ 123 h 344"/>
                <a:gd name="T2" fmla="*/ 33 w 264"/>
                <a:gd name="T3" fmla="*/ 301 h 344"/>
                <a:gd name="T4" fmla="*/ 73 w 264"/>
                <a:gd name="T5" fmla="*/ 301 h 344"/>
                <a:gd name="T6" fmla="*/ 150 w 264"/>
                <a:gd name="T7" fmla="*/ 330 h 344"/>
                <a:gd name="T8" fmla="*/ 167 w 264"/>
                <a:gd name="T9" fmla="*/ 310 h 344"/>
                <a:gd name="T10" fmla="*/ 184 w 264"/>
                <a:gd name="T11" fmla="*/ 301 h 344"/>
                <a:gd name="T12" fmla="*/ 171 w 264"/>
                <a:gd name="T13" fmla="*/ 282 h 344"/>
                <a:gd name="T14" fmla="*/ 193 w 264"/>
                <a:gd name="T15" fmla="*/ 279 h 344"/>
                <a:gd name="T16" fmla="*/ 224 w 264"/>
                <a:gd name="T17" fmla="*/ 273 h 344"/>
                <a:gd name="T18" fmla="*/ 224 w 264"/>
                <a:gd name="T19" fmla="*/ 207 h 344"/>
                <a:gd name="T20" fmla="*/ 250 w 264"/>
                <a:gd name="T21" fmla="*/ 183 h 344"/>
                <a:gd name="T22" fmla="*/ 229 w 264"/>
                <a:gd name="T23" fmla="*/ 91 h 344"/>
                <a:gd name="T24" fmla="*/ 53 w 264"/>
                <a:gd name="T25" fmla="*/ 56 h 344"/>
                <a:gd name="T26" fmla="*/ 24 w 264"/>
                <a:gd name="T27" fmla="*/ 119 h 344"/>
                <a:gd name="T28" fmla="*/ 0 w 264"/>
                <a:gd name="T29" fmla="*/ 12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4" h="344">
                  <a:moveTo>
                    <a:pt x="0" y="123"/>
                  </a:moveTo>
                  <a:cubicBezTo>
                    <a:pt x="0" y="123"/>
                    <a:pt x="9" y="273"/>
                    <a:pt x="33" y="301"/>
                  </a:cubicBezTo>
                  <a:cubicBezTo>
                    <a:pt x="33" y="301"/>
                    <a:pt x="59" y="299"/>
                    <a:pt x="73" y="301"/>
                  </a:cubicBezTo>
                  <a:cubicBezTo>
                    <a:pt x="88" y="305"/>
                    <a:pt x="119" y="344"/>
                    <a:pt x="150" y="330"/>
                  </a:cubicBezTo>
                  <a:cubicBezTo>
                    <a:pt x="167" y="310"/>
                    <a:pt x="167" y="310"/>
                    <a:pt x="167" y="310"/>
                  </a:cubicBezTo>
                  <a:cubicBezTo>
                    <a:pt x="184" y="301"/>
                    <a:pt x="184" y="301"/>
                    <a:pt x="184" y="301"/>
                  </a:cubicBezTo>
                  <a:cubicBezTo>
                    <a:pt x="171" y="282"/>
                    <a:pt x="171" y="282"/>
                    <a:pt x="171" y="282"/>
                  </a:cubicBezTo>
                  <a:cubicBezTo>
                    <a:pt x="171" y="282"/>
                    <a:pt x="188" y="286"/>
                    <a:pt x="193" y="279"/>
                  </a:cubicBezTo>
                  <a:cubicBezTo>
                    <a:pt x="200" y="268"/>
                    <a:pt x="220" y="279"/>
                    <a:pt x="224" y="273"/>
                  </a:cubicBezTo>
                  <a:cubicBezTo>
                    <a:pt x="228" y="268"/>
                    <a:pt x="224" y="220"/>
                    <a:pt x="224" y="207"/>
                  </a:cubicBezTo>
                  <a:cubicBezTo>
                    <a:pt x="224" y="194"/>
                    <a:pt x="250" y="183"/>
                    <a:pt x="250" y="183"/>
                  </a:cubicBezTo>
                  <a:cubicBezTo>
                    <a:pt x="250" y="183"/>
                    <a:pt x="264" y="137"/>
                    <a:pt x="229" y="91"/>
                  </a:cubicBezTo>
                  <a:cubicBezTo>
                    <a:pt x="195" y="46"/>
                    <a:pt x="116" y="0"/>
                    <a:pt x="53" y="56"/>
                  </a:cubicBezTo>
                  <a:cubicBezTo>
                    <a:pt x="53" y="56"/>
                    <a:pt x="22" y="66"/>
                    <a:pt x="24" y="119"/>
                  </a:cubicBezTo>
                  <a:lnTo>
                    <a:pt x="0" y="123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Freeform 131"/>
            <p:cNvSpPr/>
            <p:nvPr/>
          </p:nvSpPr>
          <p:spPr bwMode="auto">
            <a:xfrm>
              <a:off x="5861051" y="3871913"/>
              <a:ext cx="646113" cy="1089025"/>
            </a:xfrm>
            <a:custGeom>
              <a:avLst/>
              <a:gdLst>
                <a:gd name="T0" fmla="*/ 0 w 172"/>
                <a:gd name="T1" fmla="*/ 9 h 290"/>
                <a:gd name="T2" fmla="*/ 17 w 172"/>
                <a:gd name="T3" fmla="*/ 117 h 290"/>
                <a:gd name="T4" fmla="*/ 27 w 172"/>
                <a:gd name="T5" fmla="*/ 117 h 290"/>
                <a:gd name="T6" fmla="*/ 123 w 172"/>
                <a:gd name="T7" fmla="*/ 290 h 290"/>
                <a:gd name="T8" fmla="*/ 143 w 172"/>
                <a:gd name="T9" fmla="*/ 268 h 290"/>
                <a:gd name="T10" fmla="*/ 117 w 172"/>
                <a:gd name="T11" fmla="*/ 178 h 290"/>
                <a:gd name="T12" fmla="*/ 165 w 172"/>
                <a:gd name="T13" fmla="*/ 99 h 290"/>
                <a:gd name="T14" fmla="*/ 71 w 172"/>
                <a:gd name="T15" fmla="*/ 9 h 290"/>
                <a:gd name="T16" fmla="*/ 0 w 172"/>
                <a:gd name="T17" fmla="*/ 9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90">
                  <a:moveTo>
                    <a:pt x="0" y="9"/>
                  </a:moveTo>
                  <a:cubicBezTo>
                    <a:pt x="0" y="9"/>
                    <a:pt x="3" y="82"/>
                    <a:pt x="17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7" y="117"/>
                    <a:pt x="33" y="231"/>
                    <a:pt x="123" y="290"/>
                  </a:cubicBezTo>
                  <a:cubicBezTo>
                    <a:pt x="123" y="290"/>
                    <a:pt x="143" y="283"/>
                    <a:pt x="143" y="268"/>
                  </a:cubicBezTo>
                  <a:cubicBezTo>
                    <a:pt x="143" y="253"/>
                    <a:pt x="113" y="191"/>
                    <a:pt x="117" y="178"/>
                  </a:cubicBezTo>
                  <a:cubicBezTo>
                    <a:pt x="121" y="165"/>
                    <a:pt x="172" y="120"/>
                    <a:pt x="165" y="99"/>
                  </a:cubicBezTo>
                  <a:cubicBezTo>
                    <a:pt x="158" y="78"/>
                    <a:pt x="71" y="9"/>
                    <a:pt x="71" y="9"/>
                  </a:cubicBezTo>
                  <a:cubicBezTo>
                    <a:pt x="71" y="9"/>
                    <a:pt x="42" y="0"/>
                    <a:pt x="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reeform 132"/>
            <p:cNvSpPr/>
            <p:nvPr/>
          </p:nvSpPr>
          <p:spPr bwMode="auto">
            <a:xfrm>
              <a:off x="8259763" y="576263"/>
              <a:ext cx="811213" cy="879475"/>
            </a:xfrm>
            <a:custGeom>
              <a:avLst/>
              <a:gdLst>
                <a:gd name="T0" fmla="*/ 188 w 216"/>
                <a:gd name="T1" fmla="*/ 104 h 234"/>
                <a:gd name="T2" fmla="*/ 211 w 216"/>
                <a:gd name="T3" fmla="*/ 63 h 234"/>
                <a:gd name="T4" fmla="*/ 175 w 216"/>
                <a:gd name="T5" fmla="*/ 7 h 234"/>
                <a:gd name="T6" fmla="*/ 127 w 216"/>
                <a:gd name="T7" fmla="*/ 78 h 234"/>
                <a:gd name="T8" fmla="*/ 90 w 216"/>
                <a:gd name="T9" fmla="*/ 54 h 234"/>
                <a:gd name="T10" fmla="*/ 96 w 216"/>
                <a:gd name="T11" fmla="*/ 120 h 234"/>
                <a:gd name="T12" fmla="*/ 73 w 216"/>
                <a:gd name="T13" fmla="*/ 117 h 234"/>
                <a:gd name="T14" fmla="*/ 62 w 216"/>
                <a:gd name="T15" fmla="*/ 149 h 234"/>
                <a:gd name="T16" fmla="*/ 0 w 216"/>
                <a:gd name="T17" fmla="*/ 131 h 234"/>
                <a:gd name="T18" fmla="*/ 1 w 216"/>
                <a:gd name="T19" fmla="*/ 134 h 234"/>
                <a:gd name="T20" fmla="*/ 51 w 216"/>
                <a:gd name="T21" fmla="*/ 171 h 234"/>
                <a:gd name="T22" fmla="*/ 131 w 216"/>
                <a:gd name="T23" fmla="*/ 227 h 234"/>
                <a:gd name="T24" fmla="*/ 140 w 216"/>
                <a:gd name="T25" fmla="*/ 189 h 234"/>
                <a:gd name="T26" fmla="*/ 151 w 216"/>
                <a:gd name="T27" fmla="*/ 180 h 234"/>
                <a:gd name="T28" fmla="*/ 185 w 216"/>
                <a:gd name="T29" fmla="*/ 158 h 234"/>
                <a:gd name="T30" fmla="*/ 215 w 216"/>
                <a:gd name="T31" fmla="*/ 179 h 234"/>
                <a:gd name="T32" fmla="*/ 214 w 216"/>
                <a:gd name="T33" fmla="*/ 130 h 234"/>
                <a:gd name="T34" fmla="*/ 214 w 216"/>
                <a:gd name="T35" fmla="*/ 130 h 234"/>
                <a:gd name="T36" fmla="*/ 188 w 216"/>
                <a:gd name="T37" fmla="*/ 10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6" h="234">
                  <a:moveTo>
                    <a:pt x="188" y="104"/>
                  </a:moveTo>
                  <a:cubicBezTo>
                    <a:pt x="192" y="95"/>
                    <a:pt x="211" y="63"/>
                    <a:pt x="211" y="63"/>
                  </a:cubicBezTo>
                  <a:cubicBezTo>
                    <a:pt x="211" y="63"/>
                    <a:pt x="201" y="15"/>
                    <a:pt x="175" y="7"/>
                  </a:cubicBezTo>
                  <a:cubicBezTo>
                    <a:pt x="149" y="0"/>
                    <a:pt x="127" y="78"/>
                    <a:pt x="127" y="78"/>
                  </a:cubicBezTo>
                  <a:cubicBezTo>
                    <a:pt x="127" y="78"/>
                    <a:pt x="112" y="43"/>
                    <a:pt x="90" y="54"/>
                  </a:cubicBezTo>
                  <a:cubicBezTo>
                    <a:pt x="90" y="54"/>
                    <a:pt x="51" y="92"/>
                    <a:pt x="96" y="120"/>
                  </a:cubicBezTo>
                  <a:cubicBezTo>
                    <a:pt x="96" y="120"/>
                    <a:pt x="84" y="123"/>
                    <a:pt x="73" y="117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27" y="144"/>
                    <a:pt x="0" y="131"/>
                  </a:cubicBezTo>
                  <a:cubicBezTo>
                    <a:pt x="0" y="132"/>
                    <a:pt x="1" y="133"/>
                    <a:pt x="1" y="134"/>
                  </a:cubicBezTo>
                  <a:cubicBezTo>
                    <a:pt x="15" y="146"/>
                    <a:pt x="33" y="161"/>
                    <a:pt x="51" y="171"/>
                  </a:cubicBezTo>
                  <a:cubicBezTo>
                    <a:pt x="86" y="191"/>
                    <a:pt x="105" y="234"/>
                    <a:pt x="131" y="227"/>
                  </a:cubicBezTo>
                  <a:cubicBezTo>
                    <a:pt x="140" y="189"/>
                    <a:pt x="140" y="189"/>
                    <a:pt x="140" y="189"/>
                  </a:cubicBezTo>
                  <a:cubicBezTo>
                    <a:pt x="151" y="180"/>
                    <a:pt x="151" y="180"/>
                    <a:pt x="151" y="180"/>
                  </a:cubicBezTo>
                  <a:cubicBezTo>
                    <a:pt x="151" y="180"/>
                    <a:pt x="179" y="167"/>
                    <a:pt x="185" y="158"/>
                  </a:cubicBezTo>
                  <a:cubicBezTo>
                    <a:pt x="185" y="158"/>
                    <a:pt x="202" y="168"/>
                    <a:pt x="215" y="179"/>
                  </a:cubicBezTo>
                  <a:cubicBezTo>
                    <a:pt x="216" y="170"/>
                    <a:pt x="215" y="146"/>
                    <a:pt x="214" y="130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4" y="130"/>
                    <a:pt x="185" y="113"/>
                    <a:pt x="188" y="104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Freeform 133"/>
            <p:cNvSpPr/>
            <p:nvPr/>
          </p:nvSpPr>
          <p:spPr bwMode="auto">
            <a:xfrm>
              <a:off x="6108701" y="3327400"/>
              <a:ext cx="1557338" cy="1006475"/>
            </a:xfrm>
            <a:custGeom>
              <a:avLst/>
              <a:gdLst>
                <a:gd name="T0" fmla="*/ 119 w 414"/>
                <a:gd name="T1" fmla="*/ 101 h 268"/>
                <a:gd name="T2" fmla="*/ 112 w 414"/>
                <a:gd name="T3" fmla="*/ 101 h 268"/>
                <a:gd name="T4" fmla="*/ 49 w 414"/>
                <a:gd name="T5" fmla="*/ 115 h 268"/>
                <a:gd name="T6" fmla="*/ 0 w 414"/>
                <a:gd name="T7" fmla="*/ 150 h 268"/>
                <a:gd name="T8" fmla="*/ 150 w 414"/>
                <a:gd name="T9" fmla="*/ 242 h 268"/>
                <a:gd name="T10" fmla="*/ 196 w 414"/>
                <a:gd name="T11" fmla="*/ 202 h 268"/>
                <a:gd name="T12" fmla="*/ 67 w 414"/>
                <a:gd name="T13" fmla="*/ 150 h 268"/>
                <a:gd name="T14" fmla="*/ 167 w 414"/>
                <a:gd name="T15" fmla="*/ 169 h 268"/>
                <a:gd name="T16" fmla="*/ 100 w 414"/>
                <a:gd name="T17" fmla="*/ 138 h 268"/>
                <a:gd name="T18" fmla="*/ 100 w 414"/>
                <a:gd name="T19" fmla="*/ 124 h 268"/>
                <a:gd name="T20" fmla="*/ 267 w 414"/>
                <a:gd name="T21" fmla="*/ 52 h 268"/>
                <a:gd name="T22" fmla="*/ 414 w 414"/>
                <a:gd name="T23" fmla="*/ 11 h 268"/>
                <a:gd name="T24" fmla="*/ 240 w 414"/>
                <a:gd name="T25" fmla="*/ 0 h 268"/>
                <a:gd name="T26" fmla="*/ 119 w 414"/>
                <a:gd name="T27" fmla="*/ 10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268">
                  <a:moveTo>
                    <a:pt x="119" y="101"/>
                  </a:moveTo>
                  <a:cubicBezTo>
                    <a:pt x="84" y="117"/>
                    <a:pt x="112" y="101"/>
                    <a:pt x="112" y="101"/>
                  </a:cubicBezTo>
                  <a:cubicBezTo>
                    <a:pt x="112" y="101"/>
                    <a:pt x="66" y="104"/>
                    <a:pt x="49" y="115"/>
                  </a:cubicBezTo>
                  <a:cubicBezTo>
                    <a:pt x="33" y="126"/>
                    <a:pt x="0" y="150"/>
                    <a:pt x="0" y="150"/>
                  </a:cubicBezTo>
                  <a:cubicBezTo>
                    <a:pt x="0" y="150"/>
                    <a:pt x="25" y="268"/>
                    <a:pt x="150" y="242"/>
                  </a:cubicBezTo>
                  <a:cubicBezTo>
                    <a:pt x="150" y="242"/>
                    <a:pt x="175" y="219"/>
                    <a:pt x="196" y="202"/>
                  </a:cubicBezTo>
                  <a:cubicBezTo>
                    <a:pt x="142" y="197"/>
                    <a:pt x="75" y="185"/>
                    <a:pt x="67" y="150"/>
                  </a:cubicBezTo>
                  <a:cubicBezTo>
                    <a:pt x="67" y="150"/>
                    <a:pt x="130" y="182"/>
                    <a:pt x="167" y="169"/>
                  </a:cubicBezTo>
                  <a:cubicBezTo>
                    <a:pt x="167" y="169"/>
                    <a:pt x="100" y="150"/>
                    <a:pt x="100" y="138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0" y="124"/>
                    <a:pt x="202" y="54"/>
                    <a:pt x="267" y="52"/>
                  </a:cubicBezTo>
                  <a:cubicBezTo>
                    <a:pt x="332" y="50"/>
                    <a:pt x="414" y="11"/>
                    <a:pt x="414" y="11"/>
                  </a:cubicBezTo>
                  <a:cubicBezTo>
                    <a:pt x="414" y="11"/>
                    <a:pt x="298" y="9"/>
                    <a:pt x="240" y="0"/>
                  </a:cubicBezTo>
                  <a:cubicBezTo>
                    <a:pt x="235" y="5"/>
                    <a:pt x="153" y="85"/>
                    <a:pt x="119" y="101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2" name="Freeform 134"/>
            <p:cNvSpPr/>
            <p:nvPr/>
          </p:nvSpPr>
          <p:spPr bwMode="auto">
            <a:xfrm>
              <a:off x="5624513" y="2082800"/>
              <a:ext cx="1868488" cy="1201738"/>
            </a:xfrm>
            <a:custGeom>
              <a:avLst/>
              <a:gdLst>
                <a:gd name="T0" fmla="*/ 127 w 497"/>
                <a:gd name="T1" fmla="*/ 252 h 320"/>
                <a:gd name="T2" fmla="*/ 328 w 497"/>
                <a:gd name="T3" fmla="*/ 307 h 320"/>
                <a:gd name="T4" fmla="*/ 359 w 497"/>
                <a:gd name="T5" fmla="*/ 320 h 320"/>
                <a:gd name="T6" fmla="*/ 497 w 497"/>
                <a:gd name="T7" fmla="*/ 296 h 320"/>
                <a:gd name="T8" fmla="*/ 346 w 497"/>
                <a:gd name="T9" fmla="*/ 198 h 320"/>
                <a:gd name="T10" fmla="*/ 189 w 497"/>
                <a:gd name="T11" fmla="*/ 250 h 320"/>
                <a:gd name="T12" fmla="*/ 342 w 497"/>
                <a:gd name="T13" fmla="*/ 166 h 320"/>
                <a:gd name="T14" fmla="*/ 328 w 497"/>
                <a:gd name="T15" fmla="*/ 166 h 320"/>
                <a:gd name="T16" fmla="*/ 153 w 497"/>
                <a:gd name="T17" fmla="*/ 172 h 320"/>
                <a:gd name="T18" fmla="*/ 244 w 497"/>
                <a:gd name="T19" fmla="*/ 120 h 320"/>
                <a:gd name="T20" fmla="*/ 272 w 497"/>
                <a:gd name="T21" fmla="*/ 70 h 320"/>
                <a:gd name="T22" fmla="*/ 77 w 497"/>
                <a:gd name="T23" fmla="*/ 81 h 320"/>
                <a:gd name="T24" fmla="*/ 175 w 497"/>
                <a:gd name="T25" fmla="*/ 42 h 320"/>
                <a:gd name="T26" fmla="*/ 63 w 497"/>
                <a:gd name="T27" fmla="*/ 60 h 320"/>
                <a:gd name="T28" fmla="*/ 122 w 497"/>
                <a:gd name="T29" fmla="*/ 16 h 320"/>
                <a:gd name="T30" fmla="*/ 35 w 497"/>
                <a:gd name="T31" fmla="*/ 0 h 320"/>
                <a:gd name="T32" fmla="*/ 127 w 497"/>
                <a:gd name="T33" fmla="*/ 25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7" h="320">
                  <a:moveTo>
                    <a:pt x="127" y="252"/>
                  </a:moveTo>
                  <a:cubicBezTo>
                    <a:pt x="127" y="252"/>
                    <a:pt x="256" y="318"/>
                    <a:pt x="328" y="307"/>
                  </a:cubicBezTo>
                  <a:cubicBezTo>
                    <a:pt x="328" y="307"/>
                    <a:pt x="347" y="312"/>
                    <a:pt x="359" y="320"/>
                  </a:cubicBezTo>
                  <a:cubicBezTo>
                    <a:pt x="394" y="313"/>
                    <a:pt x="471" y="297"/>
                    <a:pt x="497" y="296"/>
                  </a:cubicBezTo>
                  <a:cubicBezTo>
                    <a:pt x="497" y="296"/>
                    <a:pt x="398" y="205"/>
                    <a:pt x="346" y="198"/>
                  </a:cubicBezTo>
                  <a:cubicBezTo>
                    <a:pt x="294" y="190"/>
                    <a:pt x="189" y="250"/>
                    <a:pt x="189" y="250"/>
                  </a:cubicBezTo>
                  <a:cubicBezTo>
                    <a:pt x="189" y="250"/>
                    <a:pt x="270" y="174"/>
                    <a:pt x="342" y="166"/>
                  </a:cubicBezTo>
                  <a:cubicBezTo>
                    <a:pt x="415" y="159"/>
                    <a:pt x="328" y="166"/>
                    <a:pt x="328" y="166"/>
                  </a:cubicBezTo>
                  <a:cubicBezTo>
                    <a:pt x="328" y="166"/>
                    <a:pt x="216" y="146"/>
                    <a:pt x="153" y="172"/>
                  </a:cubicBezTo>
                  <a:cubicBezTo>
                    <a:pt x="153" y="172"/>
                    <a:pt x="218" y="140"/>
                    <a:pt x="244" y="120"/>
                  </a:cubicBezTo>
                  <a:cubicBezTo>
                    <a:pt x="270" y="99"/>
                    <a:pt x="272" y="70"/>
                    <a:pt x="272" y="70"/>
                  </a:cubicBezTo>
                  <a:cubicBezTo>
                    <a:pt x="272" y="70"/>
                    <a:pt x="102" y="77"/>
                    <a:pt x="77" y="81"/>
                  </a:cubicBezTo>
                  <a:cubicBezTo>
                    <a:pt x="77" y="81"/>
                    <a:pt x="166" y="55"/>
                    <a:pt x="175" y="42"/>
                  </a:cubicBezTo>
                  <a:cubicBezTo>
                    <a:pt x="185" y="29"/>
                    <a:pt x="63" y="60"/>
                    <a:pt x="63" y="60"/>
                  </a:cubicBezTo>
                  <a:cubicBezTo>
                    <a:pt x="63" y="60"/>
                    <a:pt x="146" y="25"/>
                    <a:pt x="122" y="16"/>
                  </a:cubicBezTo>
                  <a:cubicBezTo>
                    <a:pt x="105" y="10"/>
                    <a:pt x="66" y="0"/>
                    <a:pt x="35" y="0"/>
                  </a:cubicBezTo>
                  <a:cubicBezTo>
                    <a:pt x="18" y="58"/>
                    <a:pt x="0" y="180"/>
                    <a:pt x="127" y="252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" name="Freeform 135"/>
            <p:cNvSpPr/>
            <p:nvPr/>
          </p:nvSpPr>
          <p:spPr bwMode="auto">
            <a:xfrm>
              <a:off x="6245226" y="276225"/>
              <a:ext cx="1116013" cy="984250"/>
            </a:xfrm>
            <a:custGeom>
              <a:avLst/>
              <a:gdLst>
                <a:gd name="T0" fmla="*/ 124 w 297"/>
                <a:gd name="T1" fmla="*/ 152 h 262"/>
                <a:gd name="T2" fmla="*/ 198 w 297"/>
                <a:gd name="T3" fmla="*/ 116 h 262"/>
                <a:gd name="T4" fmla="*/ 105 w 297"/>
                <a:gd name="T5" fmla="*/ 125 h 262"/>
                <a:gd name="T6" fmla="*/ 115 w 297"/>
                <a:gd name="T7" fmla="*/ 68 h 262"/>
                <a:gd name="T8" fmla="*/ 95 w 297"/>
                <a:gd name="T9" fmla="*/ 87 h 262"/>
                <a:gd name="T10" fmla="*/ 40 w 297"/>
                <a:gd name="T11" fmla="*/ 0 h 262"/>
                <a:gd name="T12" fmla="*/ 64 w 297"/>
                <a:gd name="T13" fmla="*/ 100 h 262"/>
                <a:gd name="T14" fmla="*/ 0 w 297"/>
                <a:gd name="T15" fmla="*/ 124 h 262"/>
                <a:gd name="T16" fmla="*/ 10 w 297"/>
                <a:gd name="T17" fmla="*/ 141 h 262"/>
                <a:gd name="T18" fmla="*/ 64 w 297"/>
                <a:gd name="T19" fmla="*/ 126 h 262"/>
                <a:gd name="T20" fmla="*/ 64 w 297"/>
                <a:gd name="T21" fmla="*/ 158 h 262"/>
                <a:gd name="T22" fmla="*/ 138 w 297"/>
                <a:gd name="T23" fmla="*/ 185 h 262"/>
                <a:gd name="T24" fmla="*/ 111 w 297"/>
                <a:gd name="T25" fmla="*/ 210 h 262"/>
                <a:gd name="T26" fmla="*/ 146 w 297"/>
                <a:gd name="T27" fmla="*/ 200 h 262"/>
                <a:gd name="T28" fmla="*/ 297 w 297"/>
                <a:gd name="T29" fmla="*/ 262 h 262"/>
                <a:gd name="T30" fmla="*/ 124 w 297"/>
                <a:gd name="T31" fmla="*/ 15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7" h="262">
                  <a:moveTo>
                    <a:pt x="124" y="152"/>
                  </a:moveTo>
                  <a:cubicBezTo>
                    <a:pt x="198" y="116"/>
                    <a:pt x="198" y="116"/>
                    <a:pt x="198" y="116"/>
                  </a:cubicBezTo>
                  <a:cubicBezTo>
                    <a:pt x="198" y="116"/>
                    <a:pt x="114" y="136"/>
                    <a:pt x="105" y="125"/>
                  </a:cubicBezTo>
                  <a:cubicBezTo>
                    <a:pt x="100" y="119"/>
                    <a:pt x="107" y="93"/>
                    <a:pt x="115" y="68"/>
                  </a:cubicBezTo>
                  <a:cubicBezTo>
                    <a:pt x="109" y="79"/>
                    <a:pt x="102" y="87"/>
                    <a:pt x="95" y="87"/>
                  </a:cubicBezTo>
                  <a:cubicBezTo>
                    <a:pt x="73" y="86"/>
                    <a:pt x="40" y="0"/>
                    <a:pt x="40" y="0"/>
                  </a:cubicBezTo>
                  <a:cubicBezTo>
                    <a:pt x="40" y="0"/>
                    <a:pt x="68" y="93"/>
                    <a:pt x="64" y="100"/>
                  </a:cubicBezTo>
                  <a:cubicBezTo>
                    <a:pt x="62" y="105"/>
                    <a:pt x="26" y="116"/>
                    <a:pt x="0" y="124"/>
                  </a:cubicBezTo>
                  <a:cubicBezTo>
                    <a:pt x="3" y="129"/>
                    <a:pt x="6" y="135"/>
                    <a:pt x="10" y="141"/>
                  </a:cubicBezTo>
                  <a:cubicBezTo>
                    <a:pt x="64" y="126"/>
                    <a:pt x="64" y="126"/>
                    <a:pt x="64" y="126"/>
                  </a:cubicBezTo>
                  <a:cubicBezTo>
                    <a:pt x="64" y="126"/>
                    <a:pt x="57" y="154"/>
                    <a:pt x="64" y="158"/>
                  </a:cubicBezTo>
                  <a:cubicBezTo>
                    <a:pt x="70" y="161"/>
                    <a:pt x="138" y="174"/>
                    <a:pt x="138" y="185"/>
                  </a:cubicBezTo>
                  <a:cubicBezTo>
                    <a:pt x="138" y="188"/>
                    <a:pt x="127" y="197"/>
                    <a:pt x="111" y="210"/>
                  </a:cubicBezTo>
                  <a:cubicBezTo>
                    <a:pt x="146" y="200"/>
                    <a:pt x="146" y="200"/>
                    <a:pt x="146" y="200"/>
                  </a:cubicBezTo>
                  <a:cubicBezTo>
                    <a:pt x="157" y="194"/>
                    <a:pt x="297" y="262"/>
                    <a:pt x="297" y="262"/>
                  </a:cubicBezTo>
                  <a:lnTo>
                    <a:pt x="124" y="152"/>
                  </a:ln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Freeform 136"/>
            <p:cNvSpPr/>
            <p:nvPr/>
          </p:nvSpPr>
          <p:spPr bwMode="auto">
            <a:xfrm>
              <a:off x="6677026" y="347663"/>
              <a:ext cx="60325" cy="184150"/>
            </a:xfrm>
            <a:custGeom>
              <a:avLst/>
              <a:gdLst>
                <a:gd name="T0" fmla="*/ 0 w 16"/>
                <a:gd name="T1" fmla="*/ 49 h 49"/>
                <a:gd name="T2" fmla="*/ 16 w 16"/>
                <a:gd name="T3" fmla="*/ 0 h 49"/>
                <a:gd name="T4" fmla="*/ 0 w 16"/>
                <a:gd name="T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9">
                  <a:moveTo>
                    <a:pt x="0" y="49"/>
                  </a:moveTo>
                  <a:cubicBezTo>
                    <a:pt x="10" y="29"/>
                    <a:pt x="16" y="0"/>
                    <a:pt x="16" y="0"/>
                  </a:cubicBezTo>
                  <a:cubicBezTo>
                    <a:pt x="16" y="0"/>
                    <a:pt x="7" y="24"/>
                    <a:pt x="0" y="49"/>
                  </a:cubicBez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5" name="Freeform 137"/>
            <p:cNvSpPr/>
            <p:nvPr/>
          </p:nvSpPr>
          <p:spPr bwMode="auto">
            <a:xfrm>
              <a:off x="6850063" y="384175"/>
              <a:ext cx="2066925" cy="2217738"/>
            </a:xfrm>
            <a:custGeom>
              <a:avLst/>
              <a:gdLst>
                <a:gd name="T0" fmla="*/ 467 w 550"/>
                <a:gd name="T1" fmla="*/ 383 h 590"/>
                <a:gd name="T2" fmla="*/ 439 w 550"/>
                <a:gd name="T3" fmla="*/ 351 h 590"/>
                <a:gd name="T4" fmla="*/ 467 w 550"/>
                <a:gd name="T5" fmla="*/ 307 h 590"/>
                <a:gd name="T6" fmla="*/ 385 w 550"/>
                <a:gd name="T7" fmla="*/ 329 h 590"/>
                <a:gd name="T8" fmla="*/ 392 w 550"/>
                <a:gd name="T9" fmla="*/ 325 h 590"/>
                <a:gd name="T10" fmla="*/ 398 w 550"/>
                <a:gd name="T11" fmla="*/ 261 h 590"/>
                <a:gd name="T12" fmla="*/ 364 w 550"/>
                <a:gd name="T13" fmla="*/ 212 h 590"/>
                <a:gd name="T14" fmla="*/ 332 w 550"/>
                <a:gd name="T15" fmla="*/ 94 h 590"/>
                <a:gd name="T16" fmla="*/ 330 w 550"/>
                <a:gd name="T17" fmla="*/ 92 h 590"/>
                <a:gd name="T18" fmla="*/ 322 w 550"/>
                <a:gd name="T19" fmla="*/ 200 h 590"/>
                <a:gd name="T20" fmla="*/ 280 w 550"/>
                <a:gd name="T21" fmla="*/ 160 h 590"/>
                <a:gd name="T22" fmla="*/ 315 w 550"/>
                <a:gd name="T23" fmla="*/ 222 h 590"/>
                <a:gd name="T24" fmla="*/ 272 w 550"/>
                <a:gd name="T25" fmla="*/ 261 h 590"/>
                <a:gd name="T26" fmla="*/ 129 w 550"/>
                <a:gd name="T27" fmla="*/ 1 h 590"/>
                <a:gd name="T28" fmla="*/ 126 w 550"/>
                <a:gd name="T29" fmla="*/ 0 h 590"/>
                <a:gd name="T30" fmla="*/ 259 w 550"/>
                <a:gd name="T31" fmla="*/ 270 h 590"/>
                <a:gd name="T32" fmla="*/ 308 w 550"/>
                <a:gd name="T33" fmla="*/ 270 h 590"/>
                <a:gd name="T34" fmla="*/ 340 w 550"/>
                <a:gd name="T35" fmla="*/ 318 h 590"/>
                <a:gd name="T36" fmla="*/ 191 w 550"/>
                <a:gd name="T37" fmla="*/ 442 h 590"/>
                <a:gd name="T38" fmla="*/ 85 w 550"/>
                <a:gd name="T39" fmla="*/ 496 h 590"/>
                <a:gd name="T40" fmla="*/ 61 w 550"/>
                <a:gd name="T41" fmla="*/ 278 h 590"/>
                <a:gd name="T42" fmla="*/ 37 w 550"/>
                <a:gd name="T43" fmla="*/ 468 h 590"/>
                <a:gd name="T44" fmla="*/ 39 w 550"/>
                <a:gd name="T45" fmla="*/ 318 h 590"/>
                <a:gd name="T46" fmla="*/ 5 w 550"/>
                <a:gd name="T47" fmla="*/ 515 h 590"/>
                <a:gd name="T48" fmla="*/ 64 w 550"/>
                <a:gd name="T49" fmla="*/ 552 h 590"/>
                <a:gd name="T50" fmla="*/ 114 w 550"/>
                <a:gd name="T51" fmla="*/ 584 h 590"/>
                <a:gd name="T52" fmla="*/ 144 w 550"/>
                <a:gd name="T53" fmla="*/ 546 h 590"/>
                <a:gd name="T54" fmla="*/ 315 w 550"/>
                <a:gd name="T55" fmla="*/ 439 h 590"/>
                <a:gd name="T56" fmla="*/ 368 w 550"/>
                <a:gd name="T57" fmla="*/ 389 h 590"/>
                <a:gd name="T58" fmla="*/ 504 w 550"/>
                <a:gd name="T59" fmla="*/ 439 h 590"/>
                <a:gd name="T60" fmla="*/ 505 w 550"/>
                <a:gd name="T61" fmla="*/ 440 h 590"/>
                <a:gd name="T62" fmla="*/ 550 w 550"/>
                <a:gd name="T63" fmla="*/ 400 h 590"/>
                <a:gd name="T64" fmla="*/ 467 w 550"/>
                <a:gd name="T65" fmla="*/ 38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0" h="590">
                  <a:moveTo>
                    <a:pt x="467" y="383"/>
                  </a:moveTo>
                  <a:cubicBezTo>
                    <a:pt x="446" y="374"/>
                    <a:pt x="439" y="351"/>
                    <a:pt x="439" y="351"/>
                  </a:cubicBezTo>
                  <a:cubicBezTo>
                    <a:pt x="467" y="307"/>
                    <a:pt x="467" y="307"/>
                    <a:pt x="467" y="307"/>
                  </a:cubicBezTo>
                  <a:cubicBezTo>
                    <a:pt x="411" y="359"/>
                    <a:pt x="391" y="338"/>
                    <a:pt x="385" y="329"/>
                  </a:cubicBezTo>
                  <a:cubicBezTo>
                    <a:pt x="387" y="328"/>
                    <a:pt x="390" y="328"/>
                    <a:pt x="392" y="325"/>
                  </a:cubicBezTo>
                  <a:cubicBezTo>
                    <a:pt x="460" y="250"/>
                    <a:pt x="398" y="261"/>
                    <a:pt x="398" y="261"/>
                  </a:cubicBezTo>
                  <a:cubicBezTo>
                    <a:pt x="364" y="212"/>
                    <a:pt x="364" y="212"/>
                    <a:pt x="364" y="212"/>
                  </a:cubicBezTo>
                  <a:cubicBezTo>
                    <a:pt x="332" y="94"/>
                    <a:pt x="332" y="94"/>
                    <a:pt x="332" y="94"/>
                  </a:cubicBezTo>
                  <a:cubicBezTo>
                    <a:pt x="331" y="93"/>
                    <a:pt x="331" y="93"/>
                    <a:pt x="330" y="92"/>
                  </a:cubicBezTo>
                  <a:cubicBezTo>
                    <a:pt x="305" y="122"/>
                    <a:pt x="322" y="200"/>
                    <a:pt x="322" y="200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315" y="222"/>
                    <a:pt x="315" y="222"/>
                    <a:pt x="315" y="222"/>
                  </a:cubicBezTo>
                  <a:cubicBezTo>
                    <a:pt x="319" y="239"/>
                    <a:pt x="272" y="261"/>
                    <a:pt x="272" y="261"/>
                  </a:cubicBezTo>
                  <a:cubicBezTo>
                    <a:pt x="101" y="195"/>
                    <a:pt x="116" y="55"/>
                    <a:pt x="129" y="1"/>
                  </a:cubicBezTo>
                  <a:cubicBezTo>
                    <a:pt x="128" y="1"/>
                    <a:pt x="127" y="0"/>
                    <a:pt x="126" y="0"/>
                  </a:cubicBezTo>
                  <a:cubicBezTo>
                    <a:pt x="40" y="190"/>
                    <a:pt x="231" y="264"/>
                    <a:pt x="259" y="270"/>
                  </a:cubicBezTo>
                  <a:cubicBezTo>
                    <a:pt x="289" y="276"/>
                    <a:pt x="308" y="270"/>
                    <a:pt x="308" y="270"/>
                  </a:cubicBezTo>
                  <a:cubicBezTo>
                    <a:pt x="308" y="270"/>
                    <a:pt x="330" y="294"/>
                    <a:pt x="340" y="318"/>
                  </a:cubicBezTo>
                  <a:cubicBezTo>
                    <a:pt x="350" y="342"/>
                    <a:pt x="218" y="414"/>
                    <a:pt x="191" y="442"/>
                  </a:cubicBezTo>
                  <a:cubicBezTo>
                    <a:pt x="163" y="470"/>
                    <a:pt x="85" y="496"/>
                    <a:pt x="85" y="496"/>
                  </a:cubicBezTo>
                  <a:cubicBezTo>
                    <a:pt x="126" y="335"/>
                    <a:pt x="61" y="278"/>
                    <a:pt x="61" y="278"/>
                  </a:cubicBezTo>
                  <a:cubicBezTo>
                    <a:pt x="112" y="379"/>
                    <a:pt x="37" y="468"/>
                    <a:pt x="37" y="468"/>
                  </a:cubicBezTo>
                  <a:cubicBezTo>
                    <a:pt x="0" y="431"/>
                    <a:pt x="39" y="318"/>
                    <a:pt x="39" y="318"/>
                  </a:cubicBezTo>
                  <a:cubicBezTo>
                    <a:pt x="6" y="354"/>
                    <a:pt x="3" y="448"/>
                    <a:pt x="5" y="515"/>
                  </a:cubicBezTo>
                  <a:cubicBezTo>
                    <a:pt x="29" y="524"/>
                    <a:pt x="52" y="536"/>
                    <a:pt x="64" y="552"/>
                  </a:cubicBezTo>
                  <a:cubicBezTo>
                    <a:pt x="93" y="590"/>
                    <a:pt x="114" y="584"/>
                    <a:pt x="114" y="584"/>
                  </a:cubicBezTo>
                  <a:cubicBezTo>
                    <a:pt x="114" y="584"/>
                    <a:pt x="133" y="544"/>
                    <a:pt x="144" y="546"/>
                  </a:cubicBezTo>
                  <a:cubicBezTo>
                    <a:pt x="155" y="547"/>
                    <a:pt x="286" y="446"/>
                    <a:pt x="315" y="439"/>
                  </a:cubicBezTo>
                  <a:cubicBezTo>
                    <a:pt x="345" y="432"/>
                    <a:pt x="361" y="389"/>
                    <a:pt x="368" y="389"/>
                  </a:cubicBezTo>
                  <a:cubicBezTo>
                    <a:pt x="376" y="389"/>
                    <a:pt x="486" y="439"/>
                    <a:pt x="504" y="439"/>
                  </a:cubicBezTo>
                  <a:cubicBezTo>
                    <a:pt x="504" y="439"/>
                    <a:pt x="505" y="439"/>
                    <a:pt x="505" y="440"/>
                  </a:cubicBezTo>
                  <a:cubicBezTo>
                    <a:pt x="530" y="423"/>
                    <a:pt x="550" y="400"/>
                    <a:pt x="550" y="400"/>
                  </a:cubicBezTo>
                  <a:cubicBezTo>
                    <a:pt x="550" y="400"/>
                    <a:pt x="487" y="392"/>
                    <a:pt x="467" y="383"/>
                  </a:cubicBez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6" name="Freeform 138"/>
            <p:cNvSpPr/>
            <p:nvPr/>
          </p:nvSpPr>
          <p:spPr bwMode="auto">
            <a:xfrm>
              <a:off x="8089901" y="663575"/>
              <a:ext cx="255588" cy="701675"/>
            </a:xfrm>
            <a:custGeom>
              <a:avLst/>
              <a:gdLst>
                <a:gd name="T0" fmla="*/ 18 w 68"/>
                <a:gd name="T1" fmla="*/ 161 h 187"/>
                <a:gd name="T2" fmla="*/ 53 w 68"/>
                <a:gd name="T3" fmla="*/ 187 h 187"/>
                <a:gd name="T4" fmla="*/ 68 w 68"/>
                <a:gd name="T5" fmla="*/ 187 h 187"/>
                <a:gd name="T6" fmla="*/ 35 w 68"/>
                <a:gd name="T7" fmla="*/ 9 h 187"/>
                <a:gd name="T8" fmla="*/ 0 w 68"/>
                <a:gd name="T9" fmla="*/ 18 h 187"/>
                <a:gd name="T10" fmla="*/ 18 w 68"/>
                <a:gd name="T11" fmla="*/ 16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87">
                  <a:moveTo>
                    <a:pt x="18" y="161"/>
                  </a:moveTo>
                  <a:cubicBezTo>
                    <a:pt x="18" y="161"/>
                    <a:pt x="48" y="173"/>
                    <a:pt x="53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8" y="187"/>
                    <a:pt x="50" y="51"/>
                    <a:pt x="35" y="9"/>
                  </a:cubicBezTo>
                  <a:cubicBezTo>
                    <a:pt x="35" y="9"/>
                    <a:pt x="22" y="0"/>
                    <a:pt x="0" y="18"/>
                  </a:cubicBezTo>
                  <a:cubicBezTo>
                    <a:pt x="0" y="18"/>
                    <a:pt x="0" y="123"/>
                    <a:pt x="18" y="16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Freeform 139"/>
            <p:cNvSpPr/>
            <p:nvPr/>
          </p:nvSpPr>
          <p:spPr bwMode="auto">
            <a:xfrm>
              <a:off x="7999413" y="1703388"/>
              <a:ext cx="222250" cy="1285875"/>
            </a:xfrm>
            <a:custGeom>
              <a:avLst/>
              <a:gdLst>
                <a:gd name="T0" fmla="*/ 11 w 59"/>
                <a:gd name="T1" fmla="*/ 342 h 342"/>
                <a:gd name="T2" fmla="*/ 42 w 59"/>
                <a:gd name="T3" fmla="*/ 319 h 342"/>
                <a:gd name="T4" fmla="*/ 59 w 59"/>
                <a:gd name="T5" fmla="*/ 0 h 342"/>
                <a:gd name="T6" fmla="*/ 44 w 59"/>
                <a:gd name="T7" fmla="*/ 22 h 342"/>
                <a:gd name="T8" fmla="*/ 11 w 59"/>
                <a:gd name="T9" fmla="*/ 34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42">
                  <a:moveTo>
                    <a:pt x="11" y="342"/>
                  </a:moveTo>
                  <a:cubicBezTo>
                    <a:pt x="42" y="319"/>
                    <a:pt x="42" y="319"/>
                    <a:pt x="42" y="319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0" y="314"/>
                    <a:pt x="11" y="342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8" name="Freeform 140"/>
            <p:cNvSpPr/>
            <p:nvPr/>
          </p:nvSpPr>
          <p:spPr bwMode="auto">
            <a:xfrm>
              <a:off x="8015288" y="1316038"/>
              <a:ext cx="333375" cy="2052638"/>
            </a:xfrm>
            <a:custGeom>
              <a:avLst/>
              <a:gdLst>
                <a:gd name="T0" fmla="*/ 25 w 89"/>
                <a:gd name="T1" fmla="*/ 546 h 546"/>
                <a:gd name="T2" fmla="*/ 49 w 89"/>
                <a:gd name="T3" fmla="*/ 492 h 546"/>
                <a:gd name="T4" fmla="*/ 82 w 89"/>
                <a:gd name="T5" fmla="*/ 70 h 546"/>
                <a:gd name="T6" fmla="*/ 82 w 89"/>
                <a:gd name="T7" fmla="*/ 13 h 546"/>
                <a:gd name="T8" fmla="*/ 55 w 89"/>
                <a:gd name="T9" fmla="*/ 0 h 546"/>
                <a:gd name="T10" fmla="*/ 48 w 89"/>
                <a:gd name="T11" fmla="*/ 45 h 546"/>
                <a:gd name="T12" fmla="*/ 55 w 89"/>
                <a:gd name="T13" fmla="*/ 79 h 546"/>
                <a:gd name="T14" fmla="*/ 0 w 89"/>
                <a:gd name="T15" fmla="*/ 503 h 546"/>
                <a:gd name="T16" fmla="*/ 25 w 89"/>
                <a:gd name="T17" fmla="*/ 54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546">
                  <a:moveTo>
                    <a:pt x="25" y="546"/>
                  </a:moveTo>
                  <a:cubicBezTo>
                    <a:pt x="49" y="492"/>
                    <a:pt x="49" y="492"/>
                    <a:pt x="49" y="492"/>
                  </a:cubicBezTo>
                  <a:cubicBezTo>
                    <a:pt x="49" y="492"/>
                    <a:pt x="84" y="112"/>
                    <a:pt x="82" y="70"/>
                  </a:cubicBezTo>
                  <a:cubicBezTo>
                    <a:pt x="82" y="70"/>
                    <a:pt x="89" y="25"/>
                    <a:pt x="82" y="13"/>
                  </a:cubicBezTo>
                  <a:cubicBezTo>
                    <a:pt x="76" y="2"/>
                    <a:pt x="55" y="0"/>
                    <a:pt x="55" y="0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61" y="55"/>
                    <a:pt x="55" y="79"/>
                  </a:cubicBezTo>
                  <a:cubicBezTo>
                    <a:pt x="49" y="103"/>
                    <a:pt x="5" y="459"/>
                    <a:pt x="0" y="503"/>
                  </a:cubicBezTo>
                  <a:lnTo>
                    <a:pt x="25" y="546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9" name="Freeform 141"/>
            <p:cNvSpPr/>
            <p:nvPr/>
          </p:nvSpPr>
          <p:spPr bwMode="auto">
            <a:xfrm>
              <a:off x="8199438" y="234950"/>
              <a:ext cx="1033463" cy="849313"/>
            </a:xfrm>
            <a:custGeom>
              <a:avLst/>
              <a:gdLst>
                <a:gd name="T0" fmla="*/ 139 w 275"/>
                <a:gd name="T1" fmla="*/ 200 h 226"/>
                <a:gd name="T2" fmla="*/ 150 w 275"/>
                <a:gd name="T3" fmla="*/ 200 h 226"/>
                <a:gd name="T4" fmla="*/ 164 w 275"/>
                <a:gd name="T5" fmla="*/ 157 h 226"/>
                <a:gd name="T6" fmla="*/ 220 w 275"/>
                <a:gd name="T7" fmla="*/ 131 h 226"/>
                <a:gd name="T8" fmla="*/ 259 w 275"/>
                <a:gd name="T9" fmla="*/ 136 h 226"/>
                <a:gd name="T10" fmla="*/ 275 w 275"/>
                <a:gd name="T11" fmla="*/ 121 h 226"/>
                <a:gd name="T12" fmla="*/ 150 w 275"/>
                <a:gd name="T13" fmla="*/ 5 h 226"/>
                <a:gd name="T14" fmla="*/ 124 w 275"/>
                <a:gd name="T15" fmla="*/ 5 h 226"/>
                <a:gd name="T16" fmla="*/ 94 w 275"/>
                <a:gd name="T17" fmla="*/ 5 h 226"/>
                <a:gd name="T18" fmla="*/ 0 w 275"/>
                <a:gd name="T19" fmla="*/ 121 h 226"/>
                <a:gd name="T20" fmla="*/ 28 w 275"/>
                <a:gd name="T21" fmla="*/ 226 h 226"/>
                <a:gd name="T22" fmla="*/ 39 w 275"/>
                <a:gd name="T23" fmla="*/ 205 h 226"/>
                <a:gd name="T24" fmla="*/ 87 w 275"/>
                <a:gd name="T25" fmla="*/ 196 h 226"/>
                <a:gd name="T26" fmla="*/ 89 w 275"/>
                <a:gd name="T27" fmla="*/ 163 h 226"/>
                <a:gd name="T28" fmla="*/ 124 w 275"/>
                <a:gd name="T29" fmla="*/ 136 h 226"/>
                <a:gd name="T30" fmla="*/ 143 w 275"/>
                <a:gd name="T31" fmla="*/ 169 h 226"/>
                <a:gd name="T32" fmla="*/ 139 w 275"/>
                <a:gd name="T33" fmla="*/ 20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5" h="226">
                  <a:moveTo>
                    <a:pt x="139" y="200"/>
                  </a:moveTo>
                  <a:cubicBezTo>
                    <a:pt x="150" y="200"/>
                    <a:pt x="150" y="200"/>
                    <a:pt x="150" y="200"/>
                  </a:cubicBezTo>
                  <a:cubicBezTo>
                    <a:pt x="150" y="200"/>
                    <a:pt x="149" y="166"/>
                    <a:pt x="164" y="157"/>
                  </a:cubicBezTo>
                  <a:cubicBezTo>
                    <a:pt x="179" y="148"/>
                    <a:pt x="196" y="129"/>
                    <a:pt x="220" y="131"/>
                  </a:cubicBezTo>
                  <a:cubicBezTo>
                    <a:pt x="220" y="131"/>
                    <a:pt x="254" y="138"/>
                    <a:pt x="259" y="136"/>
                  </a:cubicBezTo>
                  <a:cubicBezTo>
                    <a:pt x="264" y="134"/>
                    <a:pt x="275" y="121"/>
                    <a:pt x="275" y="121"/>
                  </a:cubicBezTo>
                  <a:cubicBezTo>
                    <a:pt x="275" y="121"/>
                    <a:pt x="241" y="35"/>
                    <a:pt x="150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97" y="0"/>
                    <a:pt x="94" y="5"/>
                  </a:cubicBezTo>
                  <a:cubicBezTo>
                    <a:pt x="91" y="10"/>
                    <a:pt x="0" y="46"/>
                    <a:pt x="0" y="121"/>
                  </a:cubicBezTo>
                  <a:cubicBezTo>
                    <a:pt x="0" y="185"/>
                    <a:pt x="28" y="226"/>
                    <a:pt x="28" y="226"/>
                  </a:cubicBezTo>
                  <a:cubicBezTo>
                    <a:pt x="36" y="215"/>
                    <a:pt x="36" y="222"/>
                    <a:pt x="39" y="205"/>
                  </a:cubicBezTo>
                  <a:cubicBezTo>
                    <a:pt x="52" y="193"/>
                    <a:pt x="87" y="196"/>
                    <a:pt x="87" y="196"/>
                  </a:cubicBezTo>
                  <a:cubicBezTo>
                    <a:pt x="87" y="196"/>
                    <a:pt x="80" y="181"/>
                    <a:pt x="89" y="163"/>
                  </a:cubicBezTo>
                  <a:cubicBezTo>
                    <a:pt x="98" y="145"/>
                    <a:pt x="109" y="132"/>
                    <a:pt x="124" y="136"/>
                  </a:cubicBezTo>
                  <a:cubicBezTo>
                    <a:pt x="124" y="136"/>
                    <a:pt x="143" y="151"/>
                    <a:pt x="143" y="169"/>
                  </a:cubicBezTo>
                  <a:lnTo>
                    <a:pt x="139" y="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9277" name="图片 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7313" y="2995613"/>
            <a:ext cx="606425" cy="928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78" name="文本框 70"/>
          <p:cNvSpPr txBox="1"/>
          <p:nvPr/>
        </p:nvSpPr>
        <p:spPr>
          <a:xfrm>
            <a:off x="2127250" y="4103688"/>
            <a:ext cx="2562225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2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241" name="组合 7"/>
          <p:cNvGrpSpPr/>
          <p:nvPr/>
        </p:nvGrpSpPr>
        <p:grpSpPr>
          <a:xfrm>
            <a:off x="1524000" y="431800"/>
            <a:ext cx="9144000" cy="495300"/>
            <a:chOff x="1" y="321273"/>
            <a:chExt cx="9144000" cy="494273"/>
          </a:xfrm>
        </p:grpSpPr>
        <p:sp>
          <p:nvSpPr>
            <p:cNvPr id="5" name="矩形 4"/>
            <p:cNvSpPr/>
            <p:nvPr/>
          </p:nvSpPr>
          <p:spPr>
            <a:xfrm flipV="1">
              <a:off x="1" y="321273"/>
              <a:ext cx="9144000" cy="45719"/>
            </a:xfrm>
            <a:prstGeom prst="rect">
              <a:avLst/>
            </a:prstGeom>
            <a:solidFill>
              <a:srgbClr val="23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" y="321275"/>
              <a:ext cx="2298356" cy="494271"/>
            </a:xfrm>
            <a:custGeom>
              <a:avLst/>
              <a:gdLst>
                <a:gd name="connsiteX0" fmla="*/ 0 w 1940011"/>
                <a:gd name="connsiteY0" fmla="*/ 0 h 654908"/>
                <a:gd name="connsiteX1" fmla="*/ 1940011 w 1940011"/>
                <a:gd name="connsiteY1" fmla="*/ 0 h 654908"/>
                <a:gd name="connsiteX2" fmla="*/ 1940011 w 1940011"/>
                <a:gd name="connsiteY2" fmla="*/ 654908 h 654908"/>
                <a:gd name="connsiteX3" fmla="*/ 0 w 1940011"/>
                <a:gd name="connsiteY3" fmla="*/ 654908 h 654908"/>
                <a:gd name="connsiteX4" fmla="*/ 0 w 1940011"/>
                <a:gd name="connsiteY4" fmla="*/ 0 h 654908"/>
                <a:gd name="connsiteX0-1" fmla="*/ 0 w 2446638"/>
                <a:gd name="connsiteY0-2" fmla="*/ 0 h 654908"/>
                <a:gd name="connsiteX1-3" fmla="*/ 2446638 w 2446638"/>
                <a:gd name="connsiteY1-4" fmla="*/ 0 h 654908"/>
                <a:gd name="connsiteX2-5" fmla="*/ 1940011 w 2446638"/>
                <a:gd name="connsiteY2-6" fmla="*/ 654908 h 654908"/>
                <a:gd name="connsiteX3-7" fmla="*/ 0 w 2446638"/>
                <a:gd name="connsiteY3-8" fmla="*/ 654908 h 654908"/>
                <a:gd name="connsiteX4-9" fmla="*/ 0 w 2446638"/>
                <a:gd name="connsiteY4-10" fmla="*/ 0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46638" h="654908">
                  <a:moveTo>
                    <a:pt x="0" y="0"/>
                  </a:moveTo>
                  <a:lnTo>
                    <a:pt x="2446638" y="0"/>
                  </a:lnTo>
                  <a:lnTo>
                    <a:pt x="1940011" y="654908"/>
                  </a:lnTo>
                  <a:lnTo>
                    <a:pt x="0" y="65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4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Freeform 105"/>
          <p:cNvSpPr>
            <a:spLocks noEditPoints="1"/>
          </p:cNvSpPr>
          <p:nvPr/>
        </p:nvSpPr>
        <p:spPr bwMode="auto">
          <a:xfrm>
            <a:off x="1630363" y="528638"/>
            <a:ext cx="320675" cy="301625"/>
          </a:xfrm>
          <a:custGeom>
            <a:avLst/>
            <a:gdLst>
              <a:gd name="T0" fmla="*/ 68 w 80"/>
              <a:gd name="T1" fmla="*/ 9 h 76"/>
              <a:gd name="T2" fmla="*/ 45 w 80"/>
              <a:gd name="T3" fmla="*/ 0 h 76"/>
              <a:gd name="T4" fmla="*/ 22 w 80"/>
              <a:gd name="T5" fmla="*/ 9 h 76"/>
              <a:gd name="T6" fmla="*/ 13 w 80"/>
              <a:gd name="T7" fmla="*/ 32 h 76"/>
              <a:gd name="T8" fmla="*/ 16 w 80"/>
              <a:gd name="T9" fmla="*/ 47 h 76"/>
              <a:gd name="T10" fmla="*/ 16 w 80"/>
              <a:gd name="T11" fmla="*/ 47 h 76"/>
              <a:gd name="T12" fmla="*/ 4 w 80"/>
              <a:gd name="T13" fmla="*/ 59 h 76"/>
              <a:gd name="T14" fmla="*/ 4 w 80"/>
              <a:gd name="T15" fmla="*/ 73 h 76"/>
              <a:gd name="T16" fmla="*/ 11 w 80"/>
              <a:gd name="T17" fmla="*/ 76 h 76"/>
              <a:gd name="T18" fmla="*/ 18 w 80"/>
              <a:gd name="T19" fmla="*/ 73 h 76"/>
              <a:gd name="T20" fmla="*/ 30 w 80"/>
              <a:gd name="T21" fmla="*/ 61 h 76"/>
              <a:gd name="T22" fmla="*/ 30 w 80"/>
              <a:gd name="T23" fmla="*/ 61 h 76"/>
              <a:gd name="T24" fmla="*/ 45 w 80"/>
              <a:gd name="T25" fmla="*/ 64 h 76"/>
              <a:gd name="T26" fmla="*/ 68 w 80"/>
              <a:gd name="T27" fmla="*/ 55 h 76"/>
              <a:gd name="T28" fmla="*/ 68 w 80"/>
              <a:gd name="T29" fmla="*/ 9 h 76"/>
              <a:gd name="T30" fmla="*/ 59 w 80"/>
              <a:gd name="T31" fmla="*/ 46 h 76"/>
              <a:gd name="T32" fmla="*/ 45 w 80"/>
              <a:gd name="T33" fmla="*/ 52 h 76"/>
              <a:gd name="T34" fmla="*/ 30 w 80"/>
              <a:gd name="T35" fmla="*/ 46 h 76"/>
              <a:gd name="T36" fmla="*/ 24 w 80"/>
              <a:gd name="T37" fmla="*/ 32 h 76"/>
              <a:gd name="T38" fmla="*/ 30 w 80"/>
              <a:gd name="T39" fmla="*/ 18 h 76"/>
              <a:gd name="T40" fmla="*/ 45 w 80"/>
              <a:gd name="T41" fmla="*/ 12 h 76"/>
              <a:gd name="T42" fmla="*/ 59 w 80"/>
              <a:gd name="T43" fmla="*/ 18 h 76"/>
              <a:gd name="T44" fmla="*/ 59 w 80"/>
              <a:gd name="T45" fmla="*/ 4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6">
                <a:moveTo>
                  <a:pt x="68" y="9"/>
                </a:moveTo>
                <a:cubicBezTo>
                  <a:pt x="62" y="3"/>
                  <a:pt x="53" y="0"/>
                  <a:pt x="45" y="0"/>
                </a:cubicBezTo>
                <a:cubicBezTo>
                  <a:pt x="36" y="0"/>
                  <a:pt x="28" y="3"/>
                  <a:pt x="22" y="9"/>
                </a:cubicBezTo>
                <a:cubicBezTo>
                  <a:pt x="16" y="15"/>
                  <a:pt x="13" y="23"/>
                  <a:pt x="13" y="32"/>
                </a:cubicBezTo>
                <a:cubicBezTo>
                  <a:pt x="13" y="37"/>
                  <a:pt x="14" y="42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0" y="69"/>
                  <a:pt x="4" y="73"/>
                </a:cubicBezTo>
                <a:cubicBezTo>
                  <a:pt x="6" y="75"/>
                  <a:pt x="8" y="76"/>
                  <a:pt x="11" y="76"/>
                </a:cubicBezTo>
                <a:cubicBezTo>
                  <a:pt x="13" y="76"/>
                  <a:pt x="16" y="75"/>
                  <a:pt x="18" y="7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5" y="63"/>
                  <a:pt x="40" y="64"/>
                  <a:pt x="45" y="64"/>
                </a:cubicBezTo>
                <a:cubicBezTo>
                  <a:pt x="53" y="64"/>
                  <a:pt x="62" y="61"/>
                  <a:pt x="68" y="55"/>
                </a:cubicBezTo>
                <a:cubicBezTo>
                  <a:pt x="80" y="42"/>
                  <a:pt x="80" y="22"/>
                  <a:pt x="68" y="9"/>
                </a:cubicBezTo>
                <a:close/>
                <a:moveTo>
                  <a:pt x="59" y="46"/>
                </a:moveTo>
                <a:cubicBezTo>
                  <a:pt x="55" y="50"/>
                  <a:pt x="50" y="52"/>
                  <a:pt x="45" y="52"/>
                </a:cubicBezTo>
                <a:cubicBezTo>
                  <a:pt x="39" y="52"/>
                  <a:pt x="34" y="50"/>
                  <a:pt x="30" y="46"/>
                </a:cubicBezTo>
                <a:cubicBezTo>
                  <a:pt x="27" y="43"/>
                  <a:pt x="24" y="37"/>
                  <a:pt x="24" y="32"/>
                </a:cubicBezTo>
                <a:cubicBezTo>
                  <a:pt x="24" y="27"/>
                  <a:pt x="27" y="21"/>
                  <a:pt x="30" y="18"/>
                </a:cubicBezTo>
                <a:cubicBezTo>
                  <a:pt x="34" y="14"/>
                  <a:pt x="39" y="12"/>
                  <a:pt x="45" y="12"/>
                </a:cubicBezTo>
                <a:cubicBezTo>
                  <a:pt x="50" y="12"/>
                  <a:pt x="55" y="14"/>
                  <a:pt x="59" y="18"/>
                </a:cubicBezTo>
                <a:cubicBezTo>
                  <a:pt x="67" y="26"/>
                  <a:pt x="67" y="38"/>
                  <a:pt x="59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5" name="文本框 6"/>
          <p:cNvSpPr txBox="1"/>
          <p:nvPr/>
        </p:nvSpPr>
        <p:spPr>
          <a:xfrm>
            <a:off x="2055813" y="515938"/>
            <a:ext cx="12350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46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6475" y="1924050"/>
            <a:ext cx="5822950" cy="355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7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113" y="2298700"/>
            <a:ext cx="4114800" cy="257968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2276475" y="2752725"/>
            <a:ext cx="36464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211388" y="2427288"/>
            <a:ext cx="229393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350" b="1" kern="1200" cap="none" spc="0" normalizeH="0" baseline="0" noProof="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title here</a:t>
            </a:r>
            <a:endParaRPr kumimoji="0" lang="zh-CN" altLang="en-US" sz="1350" b="1" kern="1200" cap="none" spc="0" normalizeH="0" baseline="0" noProof="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250" name="TextBox 35"/>
          <p:cNvSpPr txBox="1"/>
          <p:nvPr/>
        </p:nvSpPr>
        <p:spPr>
          <a:xfrm>
            <a:off x="2211388" y="2905125"/>
            <a:ext cx="3875087" cy="1337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9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</a:t>
            </a:r>
            <a:endParaRPr lang="zh-CN" altLang="zh-CN" sz="9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zh-CN" sz="9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zh-CN" sz="9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zh-CN" sz="9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9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</a:t>
            </a:r>
            <a:endParaRPr lang="zh-CN" altLang="zh-CN" sz="9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276475" y="4633913"/>
            <a:ext cx="658813" cy="658813"/>
          </a:xfrm>
          <a:prstGeom prst="ellipse">
            <a:avLst/>
          </a:pr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52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50" y="4775200"/>
            <a:ext cx="420688" cy="420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椭圆 15"/>
          <p:cNvSpPr/>
          <p:nvPr/>
        </p:nvSpPr>
        <p:spPr>
          <a:xfrm>
            <a:off x="3294063" y="4633913"/>
            <a:ext cx="658813" cy="658813"/>
          </a:xfrm>
          <a:prstGeom prst="ellipse">
            <a:avLst/>
          </a:prstGeom>
          <a:solidFill>
            <a:srgbClr val="25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54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775" y="4748213"/>
            <a:ext cx="444500" cy="444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椭圆 17"/>
          <p:cNvSpPr/>
          <p:nvPr/>
        </p:nvSpPr>
        <p:spPr>
          <a:xfrm>
            <a:off x="4316413" y="4633913"/>
            <a:ext cx="658813" cy="658813"/>
          </a:xfrm>
          <a:prstGeom prst="ellipse">
            <a:avLst/>
          </a:prstGeom>
          <a:solidFill>
            <a:srgbClr val="4F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56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0" y="4787900"/>
            <a:ext cx="355600" cy="355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椭圆 19"/>
          <p:cNvSpPr/>
          <p:nvPr/>
        </p:nvSpPr>
        <p:spPr>
          <a:xfrm>
            <a:off x="5337175" y="4637088"/>
            <a:ext cx="658813" cy="6588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58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813" y="4778375"/>
            <a:ext cx="400050" cy="365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265" name="组合 7"/>
          <p:cNvGrpSpPr/>
          <p:nvPr/>
        </p:nvGrpSpPr>
        <p:grpSpPr>
          <a:xfrm>
            <a:off x="1524000" y="431800"/>
            <a:ext cx="9144000" cy="495300"/>
            <a:chOff x="1" y="321273"/>
            <a:chExt cx="9144000" cy="494273"/>
          </a:xfrm>
        </p:grpSpPr>
        <p:sp>
          <p:nvSpPr>
            <p:cNvPr id="5" name="矩形 4"/>
            <p:cNvSpPr/>
            <p:nvPr/>
          </p:nvSpPr>
          <p:spPr>
            <a:xfrm flipV="1">
              <a:off x="1" y="321273"/>
              <a:ext cx="9144000" cy="45719"/>
            </a:xfrm>
            <a:prstGeom prst="rect">
              <a:avLst/>
            </a:prstGeom>
            <a:solidFill>
              <a:srgbClr val="23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" y="321275"/>
              <a:ext cx="2298356" cy="494271"/>
            </a:xfrm>
            <a:custGeom>
              <a:avLst/>
              <a:gdLst>
                <a:gd name="connsiteX0" fmla="*/ 0 w 1940011"/>
                <a:gd name="connsiteY0" fmla="*/ 0 h 654908"/>
                <a:gd name="connsiteX1" fmla="*/ 1940011 w 1940011"/>
                <a:gd name="connsiteY1" fmla="*/ 0 h 654908"/>
                <a:gd name="connsiteX2" fmla="*/ 1940011 w 1940011"/>
                <a:gd name="connsiteY2" fmla="*/ 654908 h 654908"/>
                <a:gd name="connsiteX3" fmla="*/ 0 w 1940011"/>
                <a:gd name="connsiteY3" fmla="*/ 654908 h 654908"/>
                <a:gd name="connsiteX4" fmla="*/ 0 w 1940011"/>
                <a:gd name="connsiteY4" fmla="*/ 0 h 654908"/>
                <a:gd name="connsiteX0-1" fmla="*/ 0 w 2446638"/>
                <a:gd name="connsiteY0-2" fmla="*/ 0 h 654908"/>
                <a:gd name="connsiteX1-3" fmla="*/ 2446638 w 2446638"/>
                <a:gd name="connsiteY1-4" fmla="*/ 0 h 654908"/>
                <a:gd name="connsiteX2-5" fmla="*/ 1940011 w 2446638"/>
                <a:gd name="connsiteY2-6" fmla="*/ 654908 h 654908"/>
                <a:gd name="connsiteX3-7" fmla="*/ 0 w 2446638"/>
                <a:gd name="connsiteY3-8" fmla="*/ 654908 h 654908"/>
                <a:gd name="connsiteX4-9" fmla="*/ 0 w 2446638"/>
                <a:gd name="connsiteY4-10" fmla="*/ 0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46638" h="654908">
                  <a:moveTo>
                    <a:pt x="0" y="0"/>
                  </a:moveTo>
                  <a:lnTo>
                    <a:pt x="2446638" y="0"/>
                  </a:lnTo>
                  <a:lnTo>
                    <a:pt x="1940011" y="654908"/>
                  </a:lnTo>
                  <a:lnTo>
                    <a:pt x="0" y="65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4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Freeform 105"/>
          <p:cNvSpPr>
            <a:spLocks noEditPoints="1"/>
          </p:cNvSpPr>
          <p:nvPr/>
        </p:nvSpPr>
        <p:spPr bwMode="auto">
          <a:xfrm>
            <a:off x="1630363" y="528638"/>
            <a:ext cx="320675" cy="301625"/>
          </a:xfrm>
          <a:custGeom>
            <a:avLst/>
            <a:gdLst>
              <a:gd name="T0" fmla="*/ 68 w 80"/>
              <a:gd name="T1" fmla="*/ 9 h 76"/>
              <a:gd name="T2" fmla="*/ 45 w 80"/>
              <a:gd name="T3" fmla="*/ 0 h 76"/>
              <a:gd name="T4" fmla="*/ 22 w 80"/>
              <a:gd name="T5" fmla="*/ 9 h 76"/>
              <a:gd name="T6" fmla="*/ 13 w 80"/>
              <a:gd name="T7" fmla="*/ 32 h 76"/>
              <a:gd name="T8" fmla="*/ 16 w 80"/>
              <a:gd name="T9" fmla="*/ 47 h 76"/>
              <a:gd name="T10" fmla="*/ 16 w 80"/>
              <a:gd name="T11" fmla="*/ 47 h 76"/>
              <a:gd name="T12" fmla="*/ 4 w 80"/>
              <a:gd name="T13" fmla="*/ 59 h 76"/>
              <a:gd name="T14" fmla="*/ 4 w 80"/>
              <a:gd name="T15" fmla="*/ 73 h 76"/>
              <a:gd name="T16" fmla="*/ 11 w 80"/>
              <a:gd name="T17" fmla="*/ 76 h 76"/>
              <a:gd name="T18" fmla="*/ 18 w 80"/>
              <a:gd name="T19" fmla="*/ 73 h 76"/>
              <a:gd name="T20" fmla="*/ 30 w 80"/>
              <a:gd name="T21" fmla="*/ 61 h 76"/>
              <a:gd name="T22" fmla="*/ 30 w 80"/>
              <a:gd name="T23" fmla="*/ 61 h 76"/>
              <a:gd name="T24" fmla="*/ 45 w 80"/>
              <a:gd name="T25" fmla="*/ 64 h 76"/>
              <a:gd name="T26" fmla="*/ 68 w 80"/>
              <a:gd name="T27" fmla="*/ 55 h 76"/>
              <a:gd name="T28" fmla="*/ 68 w 80"/>
              <a:gd name="T29" fmla="*/ 9 h 76"/>
              <a:gd name="T30" fmla="*/ 59 w 80"/>
              <a:gd name="T31" fmla="*/ 46 h 76"/>
              <a:gd name="T32" fmla="*/ 45 w 80"/>
              <a:gd name="T33" fmla="*/ 52 h 76"/>
              <a:gd name="T34" fmla="*/ 30 w 80"/>
              <a:gd name="T35" fmla="*/ 46 h 76"/>
              <a:gd name="T36" fmla="*/ 24 w 80"/>
              <a:gd name="T37" fmla="*/ 32 h 76"/>
              <a:gd name="T38" fmla="*/ 30 w 80"/>
              <a:gd name="T39" fmla="*/ 18 h 76"/>
              <a:gd name="T40" fmla="*/ 45 w 80"/>
              <a:gd name="T41" fmla="*/ 12 h 76"/>
              <a:gd name="T42" fmla="*/ 59 w 80"/>
              <a:gd name="T43" fmla="*/ 18 h 76"/>
              <a:gd name="T44" fmla="*/ 59 w 80"/>
              <a:gd name="T45" fmla="*/ 4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6">
                <a:moveTo>
                  <a:pt x="68" y="9"/>
                </a:moveTo>
                <a:cubicBezTo>
                  <a:pt x="62" y="3"/>
                  <a:pt x="53" y="0"/>
                  <a:pt x="45" y="0"/>
                </a:cubicBezTo>
                <a:cubicBezTo>
                  <a:pt x="36" y="0"/>
                  <a:pt x="28" y="3"/>
                  <a:pt x="22" y="9"/>
                </a:cubicBezTo>
                <a:cubicBezTo>
                  <a:pt x="16" y="15"/>
                  <a:pt x="13" y="23"/>
                  <a:pt x="13" y="32"/>
                </a:cubicBezTo>
                <a:cubicBezTo>
                  <a:pt x="13" y="37"/>
                  <a:pt x="14" y="42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0" y="69"/>
                  <a:pt x="4" y="73"/>
                </a:cubicBezTo>
                <a:cubicBezTo>
                  <a:pt x="6" y="75"/>
                  <a:pt x="8" y="76"/>
                  <a:pt x="11" y="76"/>
                </a:cubicBezTo>
                <a:cubicBezTo>
                  <a:pt x="13" y="76"/>
                  <a:pt x="16" y="75"/>
                  <a:pt x="18" y="7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5" y="63"/>
                  <a:pt x="40" y="64"/>
                  <a:pt x="45" y="64"/>
                </a:cubicBezTo>
                <a:cubicBezTo>
                  <a:pt x="53" y="64"/>
                  <a:pt x="62" y="61"/>
                  <a:pt x="68" y="55"/>
                </a:cubicBezTo>
                <a:cubicBezTo>
                  <a:pt x="80" y="42"/>
                  <a:pt x="80" y="22"/>
                  <a:pt x="68" y="9"/>
                </a:cubicBezTo>
                <a:close/>
                <a:moveTo>
                  <a:pt x="59" y="46"/>
                </a:moveTo>
                <a:cubicBezTo>
                  <a:pt x="55" y="50"/>
                  <a:pt x="50" y="52"/>
                  <a:pt x="45" y="52"/>
                </a:cubicBezTo>
                <a:cubicBezTo>
                  <a:pt x="39" y="52"/>
                  <a:pt x="34" y="50"/>
                  <a:pt x="30" y="46"/>
                </a:cubicBezTo>
                <a:cubicBezTo>
                  <a:pt x="27" y="43"/>
                  <a:pt x="24" y="37"/>
                  <a:pt x="24" y="32"/>
                </a:cubicBezTo>
                <a:cubicBezTo>
                  <a:pt x="24" y="27"/>
                  <a:pt x="27" y="21"/>
                  <a:pt x="30" y="18"/>
                </a:cubicBezTo>
                <a:cubicBezTo>
                  <a:pt x="34" y="14"/>
                  <a:pt x="39" y="12"/>
                  <a:pt x="45" y="12"/>
                </a:cubicBezTo>
                <a:cubicBezTo>
                  <a:pt x="50" y="12"/>
                  <a:pt x="55" y="14"/>
                  <a:pt x="59" y="18"/>
                </a:cubicBezTo>
                <a:cubicBezTo>
                  <a:pt x="67" y="26"/>
                  <a:pt x="67" y="38"/>
                  <a:pt x="59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69" name="文本框 6"/>
          <p:cNvSpPr txBox="1"/>
          <p:nvPr/>
        </p:nvSpPr>
        <p:spPr>
          <a:xfrm>
            <a:off x="2055813" y="515938"/>
            <a:ext cx="12350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70" name="Freeform 3099"/>
          <p:cNvSpPr/>
          <p:nvPr/>
        </p:nvSpPr>
        <p:spPr>
          <a:xfrm>
            <a:off x="3016250" y="3848100"/>
            <a:ext cx="1257300" cy="1282700"/>
          </a:xfrm>
          <a:custGeom>
            <a:avLst/>
            <a:gdLst/>
            <a:ahLst/>
            <a:cxnLst>
              <a:cxn ang="0">
                <a:pos x="789060" y="0"/>
              </a:cxn>
              <a:cxn ang="0">
                <a:pos x="0" y="0"/>
              </a:cxn>
              <a:cxn ang="0">
                <a:pos x="1256354" y="1282317"/>
              </a:cxn>
              <a:cxn ang="0">
                <a:pos x="1256354" y="493712"/>
              </a:cxn>
              <a:cxn ang="0">
                <a:pos x="789060" y="1334"/>
              </a:cxn>
              <a:cxn ang="0">
                <a:pos x="789060" y="0"/>
              </a:cxn>
            </a:cxnLst>
            <a:pathLst>
              <a:path w="941" h="961">
                <a:moveTo>
                  <a:pt x="59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524"/>
                  <a:pt x="421" y="952"/>
                  <a:pt x="941" y="961"/>
                </a:cubicBezTo>
                <a:cubicBezTo>
                  <a:pt x="941" y="370"/>
                  <a:pt x="941" y="370"/>
                  <a:pt x="941" y="370"/>
                </a:cubicBezTo>
                <a:cubicBezTo>
                  <a:pt x="746" y="360"/>
                  <a:pt x="591" y="199"/>
                  <a:pt x="591" y="1"/>
                </a:cubicBezTo>
                <a:cubicBezTo>
                  <a:pt x="591" y="1"/>
                  <a:pt x="591" y="0"/>
                  <a:pt x="591" y="0"/>
                </a:cubicBezTo>
              </a:path>
            </a:pathLst>
          </a:custGeom>
          <a:solidFill>
            <a:srgbClr val="1B366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1271" name="Freeform 3100"/>
          <p:cNvSpPr/>
          <p:nvPr/>
        </p:nvSpPr>
        <p:spPr>
          <a:xfrm>
            <a:off x="3411538" y="2568575"/>
            <a:ext cx="862012" cy="912813"/>
          </a:xfrm>
          <a:custGeom>
            <a:avLst/>
            <a:gdLst/>
            <a:ahLst/>
            <a:cxnLst>
              <a:cxn ang="0">
                <a:pos x="861275" y="0"/>
              </a:cxn>
              <a:cxn ang="0">
                <a:pos x="0" y="353579"/>
              </a:cxn>
              <a:cxn ang="0">
                <a:pos x="559495" y="912635"/>
              </a:cxn>
              <a:cxn ang="0">
                <a:pos x="861275" y="788549"/>
              </a:cxn>
              <a:cxn ang="0">
                <a:pos x="861275" y="0"/>
              </a:cxn>
            </a:cxnLst>
            <a:pathLst>
              <a:path w="645" h="684">
                <a:moveTo>
                  <a:pt x="645" y="0"/>
                </a:moveTo>
                <a:cubicBezTo>
                  <a:pt x="397" y="4"/>
                  <a:pt x="168" y="105"/>
                  <a:pt x="0" y="265"/>
                </a:cubicBezTo>
                <a:cubicBezTo>
                  <a:pt x="419" y="684"/>
                  <a:pt x="419" y="684"/>
                  <a:pt x="419" y="684"/>
                </a:cubicBezTo>
                <a:cubicBezTo>
                  <a:pt x="480" y="630"/>
                  <a:pt x="558" y="596"/>
                  <a:pt x="645" y="591"/>
                </a:cubicBezTo>
                <a:cubicBezTo>
                  <a:pt x="645" y="0"/>
                  <a:pt x="645" y="0"/>
                  <a:pt x="645" y="0"/>
                </a:cubicBezTo>
              </a:path>
            </a:pathLst>
          </a:custGeom>
          <a:solidFill>
            <a:srgbClr val="7F7F7F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1272" name="Freeform 3101"/>
          <p:cNvSpPr/>
          <p:nvPr/>
        </p:nvSpPr>
        <p:spPr>
          <a:xfrm>
            <a:off x="4667250" y="2963863"/>
            <a:ext cx="912813" cy="868362"/>
          </a:xfrm>
          <a:custGeom>
            <a:avLst/>
            <a:gdLst/>
            <a:ahLst/>
            <a:cxnLst>
              <a:cxn ang="0">
                <a:pos x="558066" y="0"/>
              </a:cxn>
              <a:cxn ang="0">
                <a:pos x="0" y="557726"/>
              </a:cxn>
              <a:cxn ang="0">
                <a:pos x="124163" y="868612"/>
              </a:cxn>
              <a:cxn ang="0">
                <a:pos x="913199" y="868612"/>
              </a:cxn>
              <a:cxn ang="0">
                <a:pos x="558066" y="0"/>
              </a:cxn>
            </a:cxnLst>
            <a:pathLst>
              <a:path w="684" h="651">
                <a:moveTo>
                  <a:pt x="418" y="0"/>
                </a:moveTo>
                <a:cubicBezTo>
                  <a:pt x="0" y="418"/>
                  <a:pt x="0" y="418"/>
                  <a:pt x="0" y="418"/>
                </a:cubicBezTo>
                <a:cubicBezTo>
                  <a:pt x="55" y="481"/>
                  <a:pt x="90" y="562"/>
                  <a:pt x="93" y="651"/>
                </a:cubicBezTo>
                <a:cubicBezTo>
                  <a:pt x="684" y="651"/>
                  <a:pt x="684" y="651"/>
                  <a:pt x="684" y="651"/>
                </a:cubicBezTo>
                <a:cubicBezTo>
                  <a:pt x="681" y="399"/>
                  <a:pt x="580" y="170"/>
                  <a:pt x="418" y="0"/>
                </a:cubicBezTo>
              </a:path>
            </a:pathLst>
          </a:custGeom>
          <a:solidFill>
            <a:srgbClr val="25538F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1273" name="Freeform 3102"/>
          <p:cNvSpPr/>
          <p:nvPr/>
        </p:nvSpPr>
        <p:spPr>
          <a:xfrm>
            <a:off x="3016250" y="2955925"/>
            <a:ext cx="922338" cy="860425"/>
          </a:xfrm>
          <a:custGeom>
            <a:avLst/>
            <a:gdLst/>
            <a:ahLst/>
            <a:cxnLst>
              <a:cxn ang="0">
                <a:pos x="361766" y="0"/>
              </a:cxn>
              <a:cxn ang="0">
                <a:pos x="0" y="860710"/>
              </a:cxn>
              <a:cxn ang="0">
                <a:pos x="790278" y="860710"/>
              </a:cxn>
              <a:cxn ang="0">
                <a:pos x="921101" y="559128"/>
              </a:cxn>
              <a:cxn ang="0">
                <a:pos x="361766" y="0"/>
              </a:cxn>
            </a:cxnLst>
            <a:pathLst>
              <a:path w="690" h="645">
                <a:moveTo>
                  <a:pt x="271" y="0"/>
                </a:moveTo>
                <a:cubicBezTo>
                  <a:pt x="108" y="168"/>
                  <a:pt x="6" y="397"/>
                  <a:pt x="0" y="645"/>
                </a:cubicBezTo>
                <a:cubicBezTo>
                  <a:pt x="592" y="645"/>
                  <a:pt x="592" y="645"/>
                  <a:pt x="592" y="645"/>
                </a:cubicBezTo>
                <a:cubicBezTo>
                  <a:pt x="598" y="558"/>
                  <a:pt x="634" y="479"/>
                  <a:pt x="690" y="419"/>
                </a:cubicBezTo>
                <a:cubicBezTo>
                  <a:pt x="271" y="0"/>
                  <a:pt x="271" y="0"/>
                  <a:pt x="271" y="0"/>
                </a:cubicBezTo>
              </a:path>
            </a:pathLst>
          </a:custGeom>
          <a:solidFill>
            <a:srgbClr val="25538F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1274" name="Freeform 3103"/>
          <p:cNvSpPr/>
          <p:nvPr/>
        </p:nvSpPr>
        <p:spPr>
          <a:xfrm>
            <a:off x="4321175" y="2566988"/>
            <a:ext cx="868363" cy="9191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89969"/>
              </a:cxn>
              <a:cxn ang="0">
                <a:pos x="311088" y="919407"/>
              </a:cxn>
              <a:cxn ang="0">
                <a:pos x="869176" y="362959"/>
              </a:cxn>
              <a:cxn ang="0">
                <a:pos x="0" y="0"/>
              </a:cxn>
            </a:cxnLst>
            <a:pathLst>
              <a:path w="651" h="689">
                <a:moveTo>
                  <a:pt x="0" y="0"/>
                </a:moveTo>
                <a:cubicBezTo>
                  <a:pt x="0" y="592"/>
                  <a:pt x="0" y="592"/>
                  <a:pt x="0" y="592"/>
                </a:cubicBezTo>
                <a:cubicBezTo>
                  <a:pt x="90" y="596"/>
                  <a:pt x="171" y="632"/>
                  <a:pt x="233" y="689"/>
                </a:cubicBezTo>
                <a:cubicBezTo>
                  <a:pt x="651" y="272"/>
                  <a:pt x="651" y="272"/>
                  <a:pt x="651" y="272"/>
                </a:cubicBezTo>
                <a:cubicBezTo>
                  <a:pt x="482" y="107"/>
                  <a:pt x="252" y="5"/>
                  <a:pt x="0" y="0"/>
                </a:cubicBezTo>
              </a:path>
            </a:pathLst>
          </a:custGeom>
          <a:solidFill>
            <a:srgbClr val="1B366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1275" name="Freeform 3104"/>
          <p:cNvSpPr/>
          <p:nvPr/>
        </p:nvSpPr>
        <p:spPr>
          <a:xfrm>
            <a:off x="4321175" y="4211638"/>
            <a:ext cx="868363" cy="919162"/>
          </a:xfrm>
          <a:custGeom>
            <a:avLst/>
            <a:gdLst/>
            <a:ahLst/>
            <a:cxnLst>
              <a:cxn ang="0">
                <a:pos x="312423" y="0"/>
              </a:cxn>
              <a:cxn ang="0">
                <a:pos x="0" y="130772"/>
              </a:cxn>
              <a:cxn ang="0">
                <a:pos x="0" y="919407"/>
              </a:cxn>
              <a:cxn ang="0">
                <a:pos x="869176" y="557782"/>
              </a:cxn>
              <a:cxn ang="0">
                <a:pos x="312423" y="0"/>
              </a:cxn>
            </a:cxnLst>
            <a:pathLst>
              <a:path w="651" h="689">
                <a:moveTo>
                  <a:pt x="234" y="0"/>
                </a:moveTo>
                <a:cubicBezTo>
                  <a:pt x="172" y="58"/>
                  <a:pt x="90" y="94"/>
                  <a:pt x="0" y="98"/>
                </a:cubicBezTo>
                <a:cubicBezTo>
                  <a:pt x="0" y="689"/>
                  <a:pt x="0" y="689"/>
                  <a:pt x="0" y="689"/>
                </a:cubicBezTo>
                <a:cubicBezTo>
                  <a:pt x="256" y="685"/>
                  <a:pt x="482" y="582"/>
                  <a:pt x="651" y="418"/>
                </a:cubicBezTo>
                <a:cubicBezTo>
                  <a:pt x="234" y="0"/>
                  <a:pt x="234" y="0"/>
                  <a:pt x="234" y="0"/>
                </a:cubicBezTo>
              </a:path>
            </a:pathLst>
          </a:custGeom>
          <a:solidFill>
            <a:srgbClr val="7F7F7F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1276" name="Freeform 3105"/>
          <p:cNvSpPr/>
          <p:nvPr/>
        </p:nvSpPr>
        <p:spPr>
          <a:xfrm>
            <a:off x="4668838" y="3863975"/>
            <a:ext cx="912812" cy="868363"/>
          </a:xfrm>
          <a:custGeom>
            <a:avLst/>
            <a:gdLst/>
            <a:ahLst/>
            <a:cxnLst>
              <a:cxn ang="0">
                <a:pos x="913199" y="0"/>
              </a:cxn>
              <a:cxn ang="0">
                <a:pos x="122828" y="0"/>
              </a:cxn>
              <a:cxn ang="0">
                <a:pos x="0" y="310886"/>
              </a:cxn>
              <a:cxn ang="0">
                <a:pos x="558066" y="868612"/>
              </a:cxn>
              <a:cxn ang="0">
                <a:pos x="913199" y="0"/>
              </a:cxn>
            </a:cxnLst>
            <a:pathLst>
              <a:path w="684" h="651">
                <a:moveTo>
                  <a:pt x="684" y="0"/>
                </a:moveTo>
                <a:cubicBezTo>
                  <a:pt x="92" y="0"/>
                  <a:pt x="92" y="0"/>
                  <a:pt x="92" y="0"/>
                </a:cubicBezTo>
                <a:cubicBezTo>
                  <a:pt x="90" y="89"/>
                  <a:pt x="55" y="171"/>
                  <a:pt x="0" y="233"/>
                </a:cubicBezTo>
                <a:cubicBezTo>
                  <a:pt x="418" y="651"/>
                  <a:pt x="418" y="651"/>
                  <a:pt x="418" y="651"/>
                </a:cubicBezTo>
                <a:cubicBezTo>
                  <a:pt x="580" y="481"/>
                  <a:pt x="680" y="252"/>
                  <a:pt x="684" y="0"/>
                </a:cubicBezTo>
              </a:path>
            </a:pathLst>
          </a:custGeom>
          <a:solidFill>
            <a:srgbClr val="4F79BD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1277" name="Shape 263"/>
          <p:cNvSpPr/>
          <p:nvPr/>
        </p:nvSpPr>
        <p:spPr>
          <a:xfrm>
            <a:off x="4497388" y="2789238"/>
            <a:ext cx="417512" cy="346075"/>
          </a:xfrm>
          <a:custGeom>
            <a:avLst/>
            <a:gdLst/>
            <a:ahLst/>
            <a:cxnLst>
              <a:cxn ang="0">
                <a:pos x="208358" y="172869"/>
              </a:cxn>
              <a:cxn ang="5898240">
                <a:pos x="208358" y="172869"/>
              </a:cxn>
              <a:cxn ang="11796480">
                <a:pos x="208358" y="172869"/>
              </a:cxn>
              <a:cxn ang="17694720">
                <a:pos x="208358" y="172869"/>
              </a:cxn>
            </a:cxnLst>
            <a:pathLst>
              <a:path w="21600" h="21600">
                <a:moveTo>
                  <a:pt x="19701" y="7033"/>
                </a:moveTo>
                <a:lnTo>
                  <a:pt x="19167" y="7176"/>
                </a:lnTo>
                <a:lnTo>
                  <a:pt x="18811" y="7535"/>
                </a:lnTo>
                <a:lnTo>
                  <a:pt x="18514" y="7894"/>
                </a:lnTo>
                <a:lnTo>
                  <a:pt x="18396" y="8611"/>
                </a:lnTo>
                <a:lnTo>
                  <a:pt x="18514" y="9114"/>
                </a:lnTo>
                <a:lnTo>
                  <a:pt x="18811" y="9616"/>
                </a:lnTo>
                <a:lnTo>
                  <a:pt x="19167" y="9903"/>
                </a:lnTo>
                <a:lnTo>
                  <a:pt x="19701" y="9975"/>
                </a:lnTo>
                <a:lnTo>
                  <a:pt x="20116" y="9903"/>
                </a:lnTo>
                <a:lnTo>
                  <a:pt x="20532" y="9616"/>
                </a:lnTo>
                <a:lnTo>
                  <a:pt x="20769" y="9114"/>
                </a:lnTo>
                <a:lnTo>
                  <a:pt x="20888" y="8611"/>
                </a:lnTo>
                <a:lnTo>
                  <a:pt x="20769" y="7894"/>
                </a:lnTo>
                <a:lnTo>
                  <a:pt x="20532" y="7535"/>
                </a:lnTo>
                <a:lnTo>
                  <a:pt x="20116" y="7176"/>
                </a:lnTo>
                <a:lnTo>
                  <a:pt x="19701" y="7033"/>
                </a:lnTo>
                <a:close/>
                <a:moveTo>
                  <a:pt x="2077" y="7033"/>
                </a:moveTo>
                <a:lnTo>
                  <a:pt x="1484" y="7176"/>
                </a:lnTo>
                <a:lnTo>
                  <a:pt x="890" y="7894"/>
                </a:lnTo>
                <a:lnTo>
                  <a:pt x="771" y="8611"/>
                </a:lnTo>
                <a:lnTo>
                  <a:pt x="890" y="9114"/>
                </a:lnTo>
                <a:lnTo>
                  <a:pt x="1187" y="9616"/>
                </a:lnTo>
                <a:lnTo>
                  <a:pt x="1484" y="9903"/>
                </a:lnTo>
                <a:lnTo>
                  <a:pt x="2077" y="9975"/>
                </a:lnTo>
                <a:lnTo>
                  <a:pt x="2492" y="9903"/>
                </a:lnTo>
                <a:lnTo>
                  <a:pt x="2908" y="9616"/>
                </a:lnTo>
                <a:lnTo>
                  <a:pt x="3145" y="9114"/>
                </a:lnTo>
                <a:lnTo>
                  <a:pt x="3204" y="8611"/>
                </a:lnTo>
                <a:lnTo>
                  <a:pt x="3145" y="7894"/>
                </a:lnTo>
                <a:lnTo>
                  <a:pt x="2908" y="7535"/>
                </a:lnTo>
                <a:lnTo>
                  <a:pt x="2492" y="7176"/>
                </a:lnTo>
                <a:lnTo>
                  <a:pt x="2077" y="7033"/>
                </a:lnTo>
                <a:close/>
                <a:moveTo>
                  <a:pt x="16022" y="4306"/>
                </a:moveTo>
                <a:lnTo>
                  <a:pt x="15607" y="4449"/>
                </a:lnTo>
                <a:lnTo>
                  <a:pt x="15310" y="4521"/>
                </a:lnTo>
                <a:lnTo>
                  <a:pt x="14954" y="4664"/>
                </a:lnTo>
                <a:lnTo>
                  <a:pt x="14716" y="4951"/>
                </a:lnTo>
                <a:lnTo>
                  <a:pt x="14538" y="5310"/>
                </a:lnTo>
                <a:lnTo>
                  <a:pt x="14301" y="5741"/>
                </a:lnTo>
                <a:lnTo>
                  <a:pt x="14182" y="6100"/>
                </a:lnTo>
                <a:lnTo>
                  <a:pt x="14182" y="7033"/>
                </a:lnTo>
                <a:lnTo>
                  <a:pt x="14301" y="7391"/>
                </a:lnTo>
                <a:lnTo>
                  <a:pt x="14538" y="7822"/>
                </a:lnTo>
                <a:lnTo>
                  <a:pt x="14954" y="8324"/>
                </a:lnTo>
                <a:lnTo>
                  <a:pt x="15310" y="8611"/>
                </a:lnTo>
                <a:lnTo>
                  <a:pt x="15607" y="8683"/>
                </a:lnTo>
                <a:lnTo>
                  <a:pt x="16378" y="8683"/>
                </a:lnTo>
                <a:lnTo>
                  <a:pt x="16675" y="8611"/>
                </a:lnTo>
                <a:lnTo>
                  <a:pt x="17031" y="8324"/>
                </a:lnTo>
                <a:lnTo>
                  <a:pt x="17327" y="8037"/>
                </a:lnTo>
                <a:lnTo>
                  <a:pt x="17565" y="7822"/>
                </a:lnTo>
                <a:lnTo>
                  <a:pt x="17624" y="7391"/>
                </a:lnTo>
                <a:lnTo>
                  <a:pt x="17743" y="7033"/>
                </a:lnTo>
                <a:lnTo>
                  <a:pt x="17862" y="6530"/>
                </a:lnTo>
                <a:lnTo>
                  <a:pt x="17743" y="6100"/>
                </a:lnTo>
                <a:lnTo>
                  <a:pt x="17624" y="5741"/>
                </a:lnTo>
                <a:lnTo>
                  <a:pt x="17565" y="5310"/>
                </a:lnTo>
                <a:lnTo>
                  <a:pt x="17327" y="4951"/>
                </a:lnTo>
                <a:lnTo>
                  <a:pt x="17031" y="4664"/>
                </a:lnTo>
                <a:lnTo>
                  <a:pt x="16675" y="4521"/>
                </a:lnTo>
                <a:lnTo>
                  <a:pt x="16378" y="4449"/>
                </a:lnTo>
                <a:lnTo>
                  <a:pt x="16022" y="4306"/>
                </a:lnTo>
                <a:close/>
                <a:moveTo>
                  <a:pt x="21600" y="17797"/>
                </a:moveTo>
                <a:lnTo>
                  <a:pt x="19582" y="17797"/>
                </a:lnTo>
                <a:lnTo>
                  <a:pt x="19582" y="12630"/>
                </a:lnTo>
                <a:lnTo>
                  <a:pt x="19464" y="11984"/>
                </a:lnTo>
                <a:lnTo>
                  <a:pt x="19048" y="10908"/>
                </a:lnTo>
                <a:lnTo>
                  <a:pt x="19701" y="10764"/>
                </a:lnTo>
                <a:lnTo>
                  <a:pt x="19998" y="10908"/>
                </a:lnTo>
                <a:lnTo>
                  <a:pt x="20473" y="11051"/>
                </a:lnTo>
                <a:lnTo>
                  <a:pt x="20769" y="11338"/>
                </a:lnTo>
                <a:lnTo>
                  <a:pt x="21066" y="11553"/>
                </a:lnTo>
                <a:lnTo>
                  <a:pt x="21303" y="11984"/>
                </a:lnTo>
                <a:lnTo>
                  <a:pt x="21541" y="12343"/>
                </a:lnTo>
                <a:lnTo>
                  <a:pt x="21600" y="12773"/>
                </a:lnTo>
                <a:lnTo>
                  <a:pt x="21600" y="17797"/>
                </a:lnTo>
                <a:close/>
                <a:moveTo>
                  <a:pt x="5697" y="4306"/>
                </a:moveTo>
                <a:lnTo>
                  <a:pt x="5281" y="4449"/>
                </a:lnTo>
                <a:lnTo>
                  <a:pt x="4925" y="4521"/>
                </a:lnTo>
                <a:lnTo>
                  <a:pt x="4629" y="4664"/>
                </a:lnTo>
                <a:lnTo>
                  <a:pt x="4391" y="4951"/>
                </a:lnTo>
                <a:lnTo>
                  <a:pt x="4213" y="5310"/>
                </a:lnTo>
                <a:lnTo>
                  <a:pt x="3976" y="5741"/>
                </a:lnTo>
                <a:lnTo>
                  <a:pt x="3857" y="6100"/>
                </a:lnTo>
                <a:lnTo>
                  <a:pt x="3857" y="7033"/>
                </a:lnTo>
                <a:lnTo>
                  <a:pt x="3976" y="7391"/>
                </a:lnTo>
                <a:lnTo>
                  <a:pt x="4213" y="7822"/>
                </a:lnTo>
                <a:lnTo>
                  <a:pt x="4629" y="8324"/>
                </a:lnTo>
                <a:lnTo>
                  <a:pt x="4925" y="8611"/>
                </a:lnTo>
                <a:lnTo>
                  <a:pt x="5281" y="8683"/>
                </a:lnTo>
                <a:lnTo>
                  <a:pt x="6053" y="8683"/>
                </a:lnTo>
                <a:lnTo>
                  <a:pt x="6349" y="8611"/>
                </a:lnTo>
                <a:lnTo>
                  <a:pt x="6646" y="8324"/>
                </a:lnTo>
                <a:lnTo>
                  <a:pt x="7002" y="8037"/>
                </a:lnTo>
                <a:lnTo>
                  <a:pt x="7240" y="7822"/>
                </a:lnTo>
                <a:lnTo>
                  <a:pt x="7299" y="7391"/>
                </a:lnTo>
                <a:lnTo>
                  <a:pt x="7418" y="7033"/>
                </a:lnTo>
                <a:lnTo>
                  <a:pt x="7536" y="6530"/>
                </a:lnTo>
                <a:lnTo>
                  <a:pt x="7418" y="6100"/>
                </a:lnTo>
                <a:lnTo>
                  <a:pt x="7299" y="5741"/>
                </a:lnTo>
                <a:lnTo>
                  <a:pt x="7240" y="5310"/>
                </a:lnTo>
                <a:lnTo>
                  <a:pt x="7002" y="4951"/>
                </a:lnTo>
                <a:lnTo>
                  <a:pt x="6646" y="4664"/>
                </a:lnTo>
                <a:lnTo>
                  <a:pt x="6349" y="4521"/>
                </a:lnTo>
                <a:lnTo>
                  <a:pt x="6053" y="4449"/>
                </a:lnTo>
                <a:lnTo>
                  <a:pt x="5697" y="4306"/>
                </a:lnTo>
                <a:close/>
                <a:moveTo>
                  <a:pt x="2077" y="10764"/>
                </a:moveTo>
                <a:lnTo>
                  <a:pt x="2611" y="10908"/>
                </a:lnTo>
                <a:lnTo>
                  <a:pt x="2255" y="11984"/>
                </a:lnTo>
                <a:lnTo>
                  <a:pt x="2136" y="12630"/>
                </a:lnTo>
                <a:lnTo>
                  <a:pt x="2077" y="13132"/>
                </a:lnTo>
                <a:lnTo>
                  <a:pt x="2077" y="17797"/>
                </a:lnTo>
                <a:lnTo>
                  <a:pt x="0" y="17797"/>
                </a:lnTo>
                <a:lnTo>
                  <a:pt x="0" y="12773"/>
                </a:lnTo>
                <a:lnTo>
                  <a:pt x="119" y="12343"/>
                </a:lnTo>
                <a:lnTo>
                  <a:pt x="356" y="11984"/>
                </a:lnTo>
                <a:lnTo>
                  <a:pt x="534" y="11553"/>
                </a:lnTo>
                <a:lnTo>
                  <a:pt x="890" y="11338"/>
                </a:lnTo>
                <a:lnTo>
                  <a:pt x="1187" y="11051"/>
                </a:lnTo>
                <a:lnTo>
                  <a:pt x="1602" y="10908"/>
                </a:lnTo>
                <a:lnTo>
                  <a:pt x="2077" y="10764"/>
                </a:lnTo>
                <a:close/>
                <a:moveTo>
                  <a:pt x="10859" y="0"/>
                </a:moveTo>
                <a:lnTo>
                  <a:pt x="10325" y="0"/>
                </a:lnTo>
                <a:lnTo>
                  <a:pt x="9791" y="287"/>
                </a:lnTo>
                <a:lnTo>
                  <a:pt x="9376" y="502"/>
                </a:lnTo>
                <a:lnTo>
                  <a:pt x="8960" y="933"/>
                </a:lnTo>
                <a:lnTo>
                  <a:pt x="8604" y="1435"/>
                </a:lnTo>
                <a:lnTo>
                  <a:pt x="8367" y="1938"/>
                </a:lnTo>
                <a:lnTo>
                  <a:pt x="8189" y="2583"/>
                </a:lnTo>
                <a:lnTo>
                  <a:pt x="8189" y="3875"/>
                </a:lnTo>
                <a:lnTo>
                  <a:pt x="8367" y="4449"/>
                </a:lnTo>
                <a:lnTo>
                  <a:pt x="8604" y="5095"/>
                </a:lnTo>
                <a:lnTo>
                  <a:pt x="8960" y="5454"/>
                </a:lnTo>
                <a:lnTo>
                  <a:pt x="9376" y="5813"/>
                </a:lnTo>
                <a:lnTo>
                  <a:pt x="9791" y="6243"/>
                </a:lnTo>
                <a:lnTo>
                  <a:pt x="10859" y="6530"/>
                </a:lnTo>
                <a:lnTo>
                  <a:pt x="11393" y="6387"/>
                </a:lnTo>
                <a:lnTo>
                  <a:pt x="11868" y="6243"/>
                </a:lnTo>
                <a:lnTo>
                  <a:pt x="12402" y="5813"/>
                </a:lnTo>
                <a:lnTo>
                  <a:pt x="12996" y="5095"/>
                </a:lnTo>
                <a:lnTo>
                  <a:pt x="13352" y="4449"/>
                </a:lnTo>
                <a:lnTo>
                  <a:pt x="13470" y="3875"/>
                </a:lnTo>
                <a:lnTo>
                  <a:pt x="13589" y="3229"/>
                </a:lnTo>
                <a:lnTo>
                  <a:pt x="13352" y="1938"/>
                </a:lnTo>
                <a:lnTo>
                  <a:pt x="12996" y="1435"/>
                </a:lnTo>
                <a:lnTo>
                  <a:pt x="12699" y="933"/>
                </a:lnTo>
                <a:lnTo>
                  <a:pt x="12402" y="502"/>
                </a:lnTo>
                <a:lnTo>
                  <a:pt x="11868" y="287"/>
                </a:lnTo>
                <a:lnTo>
                  <a:pt x="11393" y="0"/>
                </a:lnTo>
                <a:lnTo>
                  <a:pt x="10859" y="0"/>
                </a:lnTo>
                <a:close/>
                <a:moveTo>
                  <a:pt x="18930" y="19519"/>
                </a:moveTo>
                <a:lnTo>
                  <a:pt x="15725" y="19519"/>
                </a:lnTo>
                <a:lnTo>
                  <a:pt x="15725" y="11697"/>
                </a:lnTo>
                <a:lnTo>
                  <a:pt x="15607" y="11051"/>
                </a:lnTo>
                <a:lnTo>
                  <a:pt x="15369" y="10405"/>
                </a:lnTo>
                <a:lnTo>
                  <a:pt x="15191" y="9759"/>
                </a:lnTo>
                <a:lnTo>
                  <a:pt x="15607" y="9616"/>
                </a:lnTo>
                <a:lnTo>
                  <a:pt x="16022" y="9616"/>
                </a:lnTo>
                <a:lnTo>
                  <a:pt x="17090" y="9903"/>
                </a:lnTo>
                <a:lnTo>
                  <a:pt x="17624" y="10262"/>
                </a:lnTo>
                <a:lnTo>
                  <a:pt x="18099" y="10692"/>
                </a:lnTo>
                <a:lnTo>
                  <a:pt x="18396" y="11195"/>
                </a:lnTo>
                <a:lnTo>
                  <a:pt x="18752" y="11841"/>
                </a:lnTo>
                <a:lnTo>
                  <a:pt x="18811" y="12486"/>
                </a:lnTo>
                <a:lnTo>
                  <a:pt x="18930" y="13132"/>
                </a:lnTo>
                <a:lnTo>
                  <a:pt x="18930" y="19519"/>
                </a:lnTo>
                <a:close/>
                <a:moveTo>
                  <a:pt x="5934" y="12486"/>
                </a:moveTo>
                <a:lnTo>
                  <a:pt x="5934" y="19519"/>
                </a:lnTo>
                <a:lnTo>
                  <a:pt x="2670" y="19519"/>
                </a:lnTo>
                <a:lnTo>
                  <a:pt x="2670" y="13132"/>
                </a:lnTo>
                <a:lnTo>
                  <a:pt x="2789" y="12486"/>
                </a:lnTo>
                <a:lnTo>
                  <a:pt x="3026" y="11841"/>
                </a:lnTo>
                <a:lnTo>
                  <a:pt x="3204" y="11195"/>
                </a:lnTo>
                <a:lnTo>
                  <a:pt x="3560" y="10692"/>
                </a:lnTo>
                <a:lnTo>
                  <a:pt x="3976" y="10262"/>
                </a:lnTo>
                <a:lnTo>
                  <a:pt x="4510" y="9903"/>
                </a:lnTo>
                <a:lnTo>
                  <a:pt x="5044" y="9759"/>
                </a:lnTo>
                <a:lnTo>
                  <a:pt x="5697" y="9616"/>
                </a:lnTo>
                <a:lnTo>
                  <a:pt x="6112" y="9616"/>
                </a:lnTo>
                <a:lnTo>
                  <a:pt x="6468" y="9759"/>
                </a:lnTo>
                <a:lnTo>
                  <a:pt x="6231" y="10405"/>
                </a:lnTo>
                <a:lnTo>
                  <a:pt x="6053" y="11051"/>
                </a:lnTo>
                <a:lnTo>
                  <a:pt x="5934" y="11697"/>
                </a:lnTo>
                <a:lnTo>
                  <a:pt x="5934" y="12486"/>
                </a:lnTo>
                <a:close/>
                <a:moveTo>
                  <a:pt x="6587" y="21600"/>
                </a:moveTo>
                <a:lnTo>
                  <a:pt x="15073" y="21600"/>
                </a:lnTo>
                <a:lnTo>
                  <a:pt x="15073" y="12486"/>
                </a:lnTo>
                <a:lnTo>
                  <a:pt x="14954" y="11410"/>
                </a:lnTo>
                <a:lnTo>
                  <a:pt x="14716" y="10405"/>
                </a:lnTo>
                <a:lnTo>
                  <a:pt x="14301" y="9616"/>
                </a:lnTo>
                <a:lnTo>
                  <a:pt x="13767" y="8827"/>
                </a:lnTo>
                <a:lnTo>
                  <a:pt x="13233" y="8181"/>
                </a:lnTo>
                <a:lnTo>
                  <a:pt x="12462" y="7822"/>
                </a:lnTo>
                <a:lnTo>
                  <a:pt x="11749" y="7391"/>
                </a:lnTo>
                <a:lnTo>
                  <a:pt x="10859" y="7248"/>
                </a:lnTo>
                <a:lnTo>
                  <a:pt x="10029" y="7391"/>
                </a:lnTo>
                <a:lnTo>
                  <a:pt x="9138" y="7822"/>
                </a:lnTo>
                <a:lnTo>
                  <a:pt x="8486" y="8181"/>
                </a:lnTo>
                <a:lnTo>
                  <a:pt x="7833" y="8827"/>
                </a:lnTo>
                <a:lnTo>
                  <a:pt x="7299" y="9616"/>
                </a:lnTo>
                <a:lnTo>
                  <a:pt x="6884" y="10405"/>
                </a:lnTo>
                <a:lnTo>
                  <a:pt x="6646" y="11410"/>
                </a:lnTo>
                <a:lnTo>
                  <a:pt x="6587" y="12486"/>
                </a:lnTo>
                <a:lnTo>
                  <a:pt x="6587" y="2160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/>
          <a:p>
            <a:endParaRPr lang="en-US"/>
          </a:p>
        </p:txBody>
      </p:sp>
      <p:grpSp>
        <p:nvGrpSpPr>
          <p:cNvPr id="17" name="Group 307"/>
          <p:cNvGrpSpPr/>
          <p:nvPr/>
        </p:nvGrpSpPr>
        <p:grpSpPr>
          <a:xfrm>
            <a:off x="3297628" y="3333568"/>
            <a:ext cx="391530" cy="345734"/>
            <a:chOff x="0" y="0"/>
            <a:chExt cx="513746" cy="453655"/>
          </a:xfrm>
          <a:solidFill>
            <a:schemeClr val="bg1"/>
          </a:solidFill>
        </p:grpSpPr>
        <p:sp>
          <p:nvSpPr>
            <p:cNvPr id="18" name="Shape 304"/>
            <p:cNvSpPr/>
            <p:nvPr/>
          </p:nvSpPr>
          <p:spPr>
            <a:xfrm>
              <a:off x="150217" y="369534"/>
              <a:ext cx="84123" cy="84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14" y="0"/>
                  </a:moveTo>
                  <a:lnTo>
                    <a:pt x="13114" y="0"/>
                  </a:lnTo>
                  <a:lnTo>
                    <a:pt x="15429" y="758"/>
                  </a:lnTo>
                  <a:lnTo>
                    <a:pt x="18900" y="3789"/>
                  </a:lnTo>
                  <a:lnTo>
                    <a:pt x="20829" y="7200"/>
                  </a:lnTo>
                  <a:lnTo>
                    <a:pt x="21600" y="9095"/>
                  </a:lnTo>
                  <a:lnTo>
                    <a:pt x="21600" y="13263"/>
                  </a:lnTo>
                  <a:lnTo>
                    <a:pt x="20829" y="15158"/>
                  </a:lnTo>
                  <a:lnTo>
                    <a:pt x="18900" y="18568"/>
                  </a:lnTo>
                  <a:lnTo>
                    <a:pt x="15429" y="20842"/>
                  </a:lnTo>
                  <a:lnTo>
                    <a:pt x="13114" y="21600"/>
                  </a:lnTo>
                  <a:lnTo>
                    <a:pt x="8486" y="21600"/>
                  </a:lnTo>
                  <a:lnTo>
                    <a:pt x="6171" y="20842"/>
                  </a:lnTo>
                  <a:lnTo>
                    <a:pt x="2700" y="18568"/>
                  </a:lnTo>
                  <a:lnTo>
                    <a:pt x="771" y="15158"/>
                  </a:lnTo>
                  <a:lnTo>
                    <a:pt x="0" y="13263"/>
                  </a:lnTo>
                  <a:lnTo>
                    <a:pt x="0" y="9095"/>
                  </a:lnTo>
                  <a:lnTo>
                    <a:pt x="771" y="7200"/>
                  </a:lnTo>
                  <a:lnTo>
                    <a:pt x="2700" y="3789"/>
                  </a:lnTo>
                  <a:lnTo>
                    <a:pt x="6171" y="758"/>
                  </a:lnTo>
                  <a:lnTo>
                    <a:pt x="8486" y="0"/>
                  </a:lnTo>
                  <a:lnTo>
                    <a:pt x="10414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Shape 305"/>
            <p:cNvSpPr/>
            <p:nvPr/>
          </p:nvSpPr>
          <p:spPr>
            <a:xfrm>
              <a:off x="336488" y="369534"/>
              <a:ext cx="87128" cy="84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034" y="0"/>
                  </a:lnTo>
                  <a:lnTo>
                    <a:pt x="14897" y="758"/>
                  </a:lnTo>
                  <a:lnTo>
                    <a:pt x="18248" y="3789"/>
                  </a:lnTo>
                  <a:lnTo>
                    <a:pt x="20483" y="7200"/>
                  </a:lnTo>
                  <a:lnTo>
                    <a:pt x="20855" y="9095"/>
                  </a:lnTo>
                  <a:lnTo>
                    <a:pt x="21600" y="11368"/>
                  </a:lnTo>
                  <a:lnTo>
                    <a:pt x="20855" y="13263"/>
                  </a:lnTo>
                  <a:lnTo>
                    <a:pt x="20483" y="15158"/>
                  </a:lnTo>
                  <a:lnTo>
                    <a:pt x="18248" y="18568"/>
                  </a:lnTo>
                  <a:lnTo>
                    <a:pt x="14897" y="20842"/>
                  </a:lnTo>
                  <a:lnTo>
                    <a:pt x="13034" y="21600"/>
                  </a:lnTo>
                  <a:lnTo>
                    <a:pt x="8938" y="21600"/>
                  </a:lnTo>
                  <a:lnTo>
                    <a:pt x="6703" y="20842"/>
                  </a:lnTo>
                  <a:lnTo>
                    <a:pt x="3352" y="18568"/>
                  </a:lnTo>
                  <a:lnTo>
                    <a:pt x="1490" y="15158"/>
                  </a:lnTo>
                  <a:lnTo>
                    <a:pt x="0" y="11368"/>
                  </a:lnTo>
                  <a:lnTo>
                    <a:pt x="745" y="9095"/>
                  </a:lnTo>
                  <a:lnTo>
                    <a:pt x="1490" y="7200"/>
                  </a:lnTo>
                  <a:lnTo>
                    <a:pt x="3352" y="3789"/>
                  </a:lnTo>
                  <a:lnTo>
                    <a:pt x="6703" y="758"/>
                  </a:lnTo>
                  <a:lnTo>
                    <a:pt x="8938" y="0"/>
                  </a:lnTo>
                  <a:lnTo>
                    <a:pt x="108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Shape 306"/>
            <p:cNvSpPr/>
            <p:nvPr/>
          </p:nvSpPr>
          <p:spPr>
            <a:xfrm>
              <a:off x="-1" y="0"/>
              <a:ext cx="513748" cy="357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66" y="8294"/>
                  </a:moveTo>
                  <a:lnTo>
                    <a:pt x="9383" y="8294"/>
                  </a:lnTo>
                  <a:lnTo>
                    <a:pt x="9005" y="8385"/>
                  </a:lnTo>
                  <a:lnTo>
                    <a:pt x="8816" y="8932"/>
                  </a:lnTo>
                  <a:lnTo>
                    <a:pt x="8690" y="9570"/>
                  </a:lnTo>
                  <a:lnTo>
                    <a:pt x="8816" y="10116"/>
                  </a:lnTo>
                  <a:lnTo>
                    <a:pt x="9005" y="10572"/>
                  </a:lnTo>
                  <a:lnTo>
                    <a:pt x="9383" y="10937"/>
                  </a:lnTo>
                  <a:lnTo>
                    <a:pt x="19333" y="10937"/>
                  </a:lnTo>
                  <a:lnTo>
                    <a:pt x="18703" y="13580"/>
                  </a:lnTo>
                  <a:lnTo>
                    <a:pt x="9005" y="13580"/>
                  </a:lnTo>
                  <a:lnTo>
                    <a:pt x="8690" y="13853"/>
                  </a:lnTo>
                  <a:lnTo>
                    <a:pt x="8438" y="14218"/>
                  </a:lnTo>
                  <a:lnTo>
                    <a:pt x="8313" y="14673"/>
                  </a:lnTo>
                  <a:lnTo>
                    <a:pt x="8438" y="15403"/>
                  </a:lnTo>
                  <a:lnTo>
                    <a:pt x="8690" y="15676"/>
                  </a:lnTo>
                  <a:lnTo>
                    <a:pt x="9005" y="16041"/>
                  </a:lnTo>
                  <a:lnTo>
                    <a:pt x="18262" y="16041"/>
                  </a:lnTo>
                  <a:lnTo>
                    <a:pt x="17696" y="18501"/>
                  </a:lnTo>
                  <a:lnTo>
                    <a:pt x="7683" y="18501"/>
                  </a:lnTo>
                  <a:lnTo>
                    <a:pt x="6990" y="10937"/>
                  </a:lnTo>
                  <a:lnTo>
                    <a:pt x="6738" y="8294"/>
                  </a:lnTo>
                  <a:lnTo>
                    <a:pt x="6486" y="4830"/>
                  </a:lnTo>
                  <a:lnTo>
                    <a:pt x="6423" y="4466"/>
                  </a:lnTo>
                  <a:lnTo>
                    <a:pt x="6045" y="4101"/>
                  </a:lnTo>
                  <a:lnTo>
                    <a:pt x="5038" y="3008"/>
                  </a:lnTo>
                  <a:lnTo>
                    <a:pt x="3338" y="1823"/>
                  </a:lnTo>
                  <a:lnTo>
                    <a:pt x="945" y="182"/>
                  </a:lnTo>
                  <a:lnTo>
                    <a:pt x="567" y="0"/>
                  </a:lnTo>
                  <a:lnTo>
                    <a:pt x="378" y="182"/>
                  </a:lnTo>
                  <a:lnTo>
                    <a:pt x="126" y="456"/>
                  </a:lnTo>
                  <a:lnTo>
                    <a:pt x="0" y="1003"/>
                  </a:lnTo>
                  <a:lnTo>
                    <a:pt x="0" y="1458"/>
                  </a:lnTo>
                  <a:lnTo>
                    <a:pt x="126" y="2005"/>
                  </a:lnTo>
                  <a:lnTo>
                    <a:pt x="441" y="2643"/>
                  </a:lnTo>
                  <a:lnTo>
                    <a:pt x="945" y="3099"/>
                  </a:lnTo>
                  <a:lnTo>
                    <a:pt x="3904" y="5104"/>
                  </a:lnTo>
                  <a:lnTo>
                    <a:pt x="4219" y="5468"/>
                  </a:lnTo>
                  <a:lnTo>
                    <a:pt x="4471" y="5742"/>
                  </a:lnTo>
                  <a:lnTo>
                    <a:pt x="4597" y="6471"/>
                  </a:lnTo>
                  <a:lnTo>
                    <a:pt x="5857" y="19777"/>
                  </a:lnTo>
                  <a:lnTo>
                    <a:pt x="5857" y="20142"/>
                  </a:lnTo>
                  <a:lnTo>
                    <a:pt x="5920" y="20689"/>
                  </a:lnTo>
                  <a:lnTo>
                    <a:pt x="6171" y="20962"/>
                  </a:lnTo>
                  <a:lnTo>
                    <a:pt x="6297" y="21327"/>
                  </a:lnTo>
                  <a:lnTo>
                    <a:pt x="6612" y="21509"/>
                  </a:lnTo>
                  <a:lnTo>
                    <a:pt x="6990" y="21600"/>
                  </a:lnTo>
                  <a:lnTo>
                    <a:pt x="18136" y="21600"/>
                  </a:lnTo>
                  <a:lnTo>
                    <a:pt x="18388" y="21509"/>
                  </a:lnTo>
                  <a:lnTo>
                    <a:pt x="18703" y="21327"/>
                  </a:lnTo>
                  <a:lnTo>
                    <a:pt x="19081" y="20962"/>
                  </a:lnTo>
                  <a:lnTo>
                    <a:pt x="19207" y="20506"/>
                  </a:lnTo>
                  <a:lnTo>
                    <a:pt x="19207" y="20142"/>
                  </a:lnTo>
                  <a:lnTo>
                    <a:pt x="21474" y="10754"/>
                  </a:lnTo>
                  <a:lnTo>
                    <a:pt x="21474" y="10390"/>
                  </a:lnTo>
                  <a:lnTo>
                    <a:pt x="21600" y="9387"/>
                  </a:lnTo>
                  <a:lnTo>
                    <a:pt x="21222" y="8567"/>
                  </a:lnTo>
                  <a:lnTo>
                    <a:pt x="21033" y="8385"/>
                  </a:lnTo>
                  <a:lnTo>
                    <a:pt x="20466" y="8294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279" name="Shape 326"/>
          <p:cNvSpPr/>
          <p:nvPr/>
        </p:nvSpPr>
        <p:spPr>
          <a:xfrm>
            <a:off x="4995863" y="4006850"/>
            <a:ext cx="388937" cy="382588"/>
          </a:xfrm>
          <a:custGeom>
            <a:avLst/>
            <a:gdLst/>
            <a:ahLst/>
            <a:cxnLst>
              <a:cxn ang="0">
                <a:pos x="194619" y="191185"/>
              </a:cxn>
              <a:cxn ang="5898240">
                <a:pos x="194619" y="191185"/>
              </a:cxn>
              <a:cxn ang="11796480">
                <a:pos x="194619" y="191185"/>
              </a:cxn>
              <a:cxn ang="17694720">
                <a:pos x="194619" y="191185"/>
              </a:cxn>
            </a:cxnLst>
            <a:pathLst>
              <a:path w="21600" h="21600">
                <a:moveTo>
                  <a:pt x="18614" y="8343"/>
                </a:moveTo>
                <a:lnTo>
                  <a:pt x="18042" y="6920"/>
                </a:lnTo>
                <a:lnTo>
                  <a:pt x="18741" y="5562"/>
                </a:lnTo>
                <a:lnTo>
                  <a:pt x="19059" y="4462"/>
                </a:lnTo>
                <a:lnTo>
                  <a:pt x="19186" y="3880"/>
                </a:lnTo>
                <a:lnTo>
                  <a:pt x="17598" y="2263"/>
                </a:lnTo>
                <a:lnTo>
                  <a:pt x="17026" y="2393"/>
                </a:lnTo>
                <a:lnTo>
                  <a:pt x="16009" y="2846"/>
                </a:lnTo>
                <a:lnTo>
                  <a:pt x="14612" y="3557"/>
                </a:lnTo>
                <a:lnTo>
                  <a:pt x="13214" y="2975"/>
                </a:lnTo>
                <a:lnTo>
                  <a:pt x="12642" y="1423"/>
                </a:lnTo>
                <a:lnTo>
                  <a:pt x="11944" y="0"/>
                </a:lnTo>
                <a:lnTo>
                  <a:pt x="9529" y="0"/>
                </a:lnTo>
                <a:lnTo>
                  <a:pt x="8831" y="1423"/>
                </a:lnTo>
                <a:lnTo>
                  <a:pt x="8259" y="2975"/>
                </a:lnTo>
                <a:lnTo>
                  <a:pt x="6988" y="3557"/>
                </a:lnTo>
                <a:lnTo>
                  <a:pt x="5527" y="2846"/>
                </a:lnTo>
                <a:lnTo>
                  <a:pt x="4447" y="2522"/>
                </a:lnTo>
                <a:lnTo>
                  <a:pt x="3875" y="2393"/>
                </a:lnTo>
                <a:lnTo>
                  <a:pt x="2287" y="4010"/>
                </a:lnTo>
                <a:lnTo>
                  <a:pt x="2414" y="4592"/>
                </a:lnTo>
                <a:lnTo>
                  <a:pt x="2859" y="5562"/>
                </a:lnTo>
                <a:lnTo>
                  <a:pt x="3431" y="7049"/>
                </a:lnTo>
                <a:lnTo>
                  <a:pt x="2859" y="8343"/>
                </a:lnTo>
                <a:lnTo>
                  <a:pt x="1461" y="8925"/>
                </a:lnTo>
                <a:lnTo>
                  <a:pt x="445" y="9377"/>
                </a:lnTo>
                <a:lnTo>
                  <a:pt x="0" y="9636"/>
                </a:lnTo>
                <a:lnTo>
                  <a:pt x="0" y="11964"/>
                </a:lnTo>
                <a:lnTo>
                  <a:pt x="445" y="12352"/>
                </a:lnTo>
                <a:lnTo>
                  <a:pt x="1461" y="12675"/>
                </a:lnTo>
                <a:lnTo>
                  <a:pt x="2986" y="13257"/>
                </a:lnTo>
                <a:lnTo>
                  <a:pt x="3431" y="14551"/>
                </a:lnTo>
                <a:lnTo>
                  <a:pt x="2859" y="16103"/>
                </a:lnTo>
                <a:lnTo>
                  <a:pt x="2414" y="17138"/>
                </a:lnTo>
                <a:lnTo>
                  <a:pt x="2287" y="17590"/>
                </a:lnTo>
                <a:lnTo>
                  <a:pt x="4002" y="19272"/>
                </a:lnTo>
                <a:lnTo>
                  <a:pt x="4447" y="19143"/>
                </a:lnTo>
                <a:lnTo>
                  <a:pt x="5527" y="18819"/>
                </a:lnTo>
                <a:lnTo>
                  <a:pt x="6988" y="18108"/>
                </a:lnTo>
                <a:lnTo>
                  <a:pt x="8259" y="18690"/>
                </a:lnTo>
                <a:lnTo>
                  <a:pt x="8958" y="20048"/>
                </a:lnTo>
                <a:lnTo>
                  <a:pt x="9275" y="21147"/>
                </a:lnTo>
                <a:lnTo>
                  <a:pt x="9656" y="21600"/>
                </a:lnTo>
                <a:lnTo>
                  <a:pt x="11944" y="21600"/>
                </a:lnTo>
                <a:lnTo>
                  <a:pt x="12325" y="21147"/>
                </a:lnTo>
                <a:lnTo>
                  <a:pt x="12642" y="20048"/>
                </a:lnTo>
                <a:lnTo>
                  <a:pt x="13214" y="18690"/>
                </a:lnTo>
                <a:lnTo>
                  <a:pt x="14612" y="18108"/>
                </a:lnTo>
                <a:lnTo>
                  <a:pt x="16073" y="18690"/>
                </a:lnTo>
                <a:lnTo>
                  <a:pt x="17153" y="19143"/>
                </a:lnTo>
                <a:lnTo>
                  <a:pt x="17598" y="19272"/>
                </a:lnTo>
                <a:lnTo>
                  <a:pt x="19313" y="17526"/>
                </a:lnTo>
                <a:lnTo>
                  <a:pt x="19186" y="17008"/>
                </a:lnTo>
                <a:lnTo>
                  <a:pt x="18741" y="15974"/>
                </a:lnTo>
                <a:lnTo>
                  <a:pt x="18042" y="14551"/>
                </a:lnTo>
                <a:lnTo>
                  <a:pt x="18614" y="13257"/>
                </a:lnTo>
                <a:lnTo>
                  <a:pt x="20139" y="12675"/>
                </a:lnTo>
                <a:lnTo>
                  <a:pt x="21155" y="12223"/>
                </a:lnTo>
                <a:lnTo>
                  <a:pt x="21600" y="11899"/>
                </a:lnTo>
                <a:lnTo>
                  <a:pt x="21600" y="9507"/>
                </a:lnTo>
                <a:lnTo>
                  <a:pt x="21155" y="9313"/>
                </a:lnTo>
                <a:lnTo>
                  <a:pt x="20139" y="8795"/>
                </a:lnTo>
                <a:lnTo>
                  <a:pt x="18614" y="8343"/>
                </a:lnTo>
                <a:close/>
                <a:moveTo>
                  <a:pt x="14231" y="10800"/>
                </a:moveTo>
                <a:lnTo>
                  <a:pt x="14167" y="11511"/>
                </a:lnTo>
                <a:lnTo>
                  <a:pt x="13659" y="12675"/>
                </a:lnTo>
                <a:lnTo>
                  <a:pt x="13214" y="13257"/>
                </a:lnTo>
                <a:lnTo>
                  <a:pt x="12769" y="13646"/>
                </a:lnTo>
                <a:lnTo>
                  <a:pt x="12071" y="13969"/>
                </a:lnTo>
                <a:lnTo>
                  <a:pt x="11499" y="14228"/>
                </a:lnTo>
                <a:lnTo>
                  <a:pt x="10101" y="14228"/>
                </a:lnTo>
                <a:lnTo>
                  <a:pt x="9402" y="13969"/>
                </a:lnTo>
                <a:lnTo>
                  <a:pt x="8831" y="13646"/>
                </a:lnTo>
                <a:lnTo>
                  <a:pt x="8259" y="13257"/>
                </a:lnTo>
                <a:lnTo>
                  <a:pt x="7941" y="12675"/>
                </a:lnTo>
                <a:lnTo>
                  <a:pt x="7560" y="12093"/>
                </a:lnTo>
                <a:lnTo>
                  <a:pt x="7369" y="11511"/>
                </a:lnTo>
                <a:lnTo>
                  <a:pt x="7369" y="10089"/>
                </a:lnTo>
                <a:lnTo>
                  <a:pt x="7560" y="9377"/>
                </a:lnTo>
                <a:lnTo>
                  <a:pt x="7941" y="8795"/>
                </a:lnTo>
                <a:lnTo>
                  <a:pt x="8259" y="8343"/>
                </a:lnTo>
                <a:lnTo>
                  <a:pt x="8831" y="7890"/>
                </a:lnTo>
                <a:lnTo>
                  <a:pt x="9402" y="7631"/>
                </a:lnTo>
                <a:lnTo>
                  <a:pt x="10101" y="7437"/>
                </a:lnTo>
                <a:lnTo>
                  <a:pt x="10800" y="7308"/>
                </a:lnTo>
                <a:lnTo>
                  <a:pt x="11499" y="7437"/>
                </a:lnTo>
                <a:lnTo>
                  <a:pt x="12071" y="7631"/>
                </a:lnTo>
                <a:lnTo>
                  <a:pt x="12769" y="7890"/>
                </a:lnTo>
                <a:lnTo>
                  <a:pt x="13659" y="8795"/>
                </a:lnTo>
                <a:lnTo>
                  <a:pt x="13913" y="9377"/>
                </a:lnTo>
                <a:lnTo>
                  <a:pt x="14167" y="10089"/>
                </a:lnTo>
                <a:lnTo>
                  <a:pt x="14231" y="1080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/>
          <a:p>
            <a:endParaRPr lang="en-US"/>
          </a:p>
        </p:txBody>
      </p:sp>
      <p:grpSp>
        <p:nvGrpSpPr>
          <p:cNvPr id="22" name="Group 331"/>
          <p:cNvGrpSpPr/>
          <p:nvPr/>
        </p:nvGrpSpPr>
        <p:grpSpPr>
          <a:xfrm>
            <a:off x="3417213" y="4254860"/>
            <a:ext cx="492726" cy="412553"/>
            <a:chOff x="0" y="0"/>
            <a:chExt cx="646533" cy="541332"/>
          </a:xfrm>
          <a:solidFill>
            <a:schemeClr val="bg1"/>
          </a:solidFill>
        </p:grpSpPr>
        <p:sp>
          <p:nvSpPr>
            <p:cNvPr id="23" name="Shape 328"/>
            <p:cNvSpPr/>
            <p:nvPr/>
          </p:nvSpPr>
          <p:spPr>
            <a:xfrm>
              <a:off x="-1" y="78898"/>
              <a:ext cx="392305" cy="39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0" y="21600"/>
                  </a:moveTo>
                  <a:lnTo>
                    <a:pt x="12515" y="21600"/>
                  </a:lnTo>
                  <a:lnTo>
                    <a:pt x="12515" y="19971"/>
                  </a:lnTo>
                  <a:lnTo>
                    <a:pt x="13477" y="19730"/>
                  </a:lnTo>
                  <a:lnTo>
                    <a:pt x="14380" y="19428"/>
                  </a:lnTo>
                  <a:lnTo>
                    <a:pt x="15282" y="19006"/>
                  </a:lnTo>
                  <a:lnTo>
                    <a:pt x="16065" y="18523"/>
                  </a:lnTo>
                  <a:lnTo>
                    <a:pt x="17208" y="19669"/>
                  </a:lnTo>
                  <a:lnTo>
                    <a:pt x="19614" y="17256"/>
                  </a:lnTo>
                  <a:lnTo>
                    <a:pt x="18471" y="16109"/>
                  </a:lnTo>
                  <a:lnTo>
                    <a:pt x="18953" y="15265"/>
                  </a:lnTo>
                  <a:lnTo>
                    <a:pt x="19434" y="14360"/>
                  </a:lnTo>
                  <a:lnTo>
                    <a:pt x="19735" y="13455"/>
                  </a:lnTo>
                  <a:lnTo>
                    <a:pt x="19915" y="12489"/>
                  </a:lnTo>
                  <a:lnTo>
                    <a:pt x="21600" y="12489"/>
                  </a:lnTo>
                  <a:lnTo>
                    <a:pt x="21600" y="9050"/>
                  </a:lnTo>
                  <a:lnTo>
                    <a:pt x="19915" y="9050"/>
                  </a:lnTo>
                  <a:lnTo>
                    <a:pt x="19735" y="8206"/>
                  </a:lnTo>
                  <a:lnTo>
                    <a:pt x="19434" y="7180"/>
                  </a:lnTo>
                  <a:lnTo>
                    <a:pt x="18471" y="5491"/>
                  </a:lnTo>
                  <a:lnTo>
                    <a:pt x="19614" y="4344"/>
                  </a:lnTo>
                  <a:lnTo>
                    <a:pt x="17208" y="1991"/>
                  </a:lnTo>
                  <a:lnTo>
                    <a:pt x="16065" y="3077"/>
                  </a:lnTo>
                  <a:lnTo>
                    <a:pt x="15282" y="2594"/>
                  </a:lnTo>
                  <a:lnTo>
                    <a:pt x="14380" y="2232"/>
                  </a:lnTo>
                  <a:lnTo>
                    <a:pt x="13477" y="1810"/>
                  </a:lnTo>
                  <a:lnTo>
                    <a:pt x="12515" y="1629"/>
                  </a:lnTo>
                  <a:lnTo>
                    <a:pt x="12515" y="0"/>
                  </a:lnTo>
                  <a:lnTo>
                    <a:pt x="10770" y="0"/>
                  </a:lnTo>
                  <a:lnTo>
                    <a:pt x="10770" y="3922"/>
                  </a:lnTo>
                  <a:lnTo>
                    <a:pt x="11432" y="3922"/>
                  </a:lnTo>
                  <a:lnTo>
                    <a:pt x="12214" y="4103"/>
                  </a:lnTo>
                  <a:lnTo>
                    <a:pt x="12816" y="4223"/>
                  </a:lnTo>
                  <a:lnTo>
                    <a:pt x="13477" y="4465"/>
                  </a:lnTo>
                  <a:lnTo>
                    <a:pt x="14079" y="4766"/>
                  </a:lnTo>
                  <a:lnTo>
                    <a:pt x="14681" y="5128"/>
                  </a:lnTo>
                  <a:lnTo>
                    <a:pt x="15162" y="5491"/>
                  </a:lnTo>
                  <a:lnTo>
                    <a:pt x="15643" y="5913"/>
                  </a:lnTo>
                  <a:lnTo>
                    <a:pt x="16065" y="6396"/>
                  </a:lnTo>
                  <a:lnTo>
                    <a:pt x="16546" y="6999"/>
                  </a:lnTo>
                  <a:lnTo>
                    <a:pt x="17087" y="8085"/>
                  </a:lnTo>
                  <a:lnTo>
                    <a:pt x="17328" y="8749"/>
                  </a:lnTo>
                  <a:lnTo>
                    <a:pt x="17569" y="9473"/>
                  </a:lnTo>
                  <a:lnTo>
                    <a:pt x="17629" y="10136"/>
                  </a:lnTo>
                  <a:lnTo>
                    <a:pt x="17629" y="11524"/>
                  </a:lnTo>
                  <a:lnTo>
                    <a:pt x="17569" y="12188"/>
                  </a:lnTo>
                  <a:lnTo>
                    <a:pt x="17328" y="12851"/>
                  </a:lnTo>
                  <a:lnTo>
                    <a:pt x="17087" y="13455"/>
                  </a:lnTo>
                  <a:lnTo>
                    <a:pt x="16787" y="14058"/>
                  </a:lnTo>
                  <a:lnTo>
                    <a:pt x="16546" y="14661"/>
                  </a:lnTo>
                  <a:lnTo>
                    <a:pt x="16065" y="15204"/>
                  </a:lnTo>
                  <a:lnTo>
                    <a:pt x="15643" y="15687"/>
                  </a:lnTo>
                  <a:lnTo>
                    <a:pt x="15162" y="16170"/>
                  </a:lnTo>
                  <a:lnTo>
                    <a:pt x="14681" y="16532"/>
                  </a:lnTo>
                  <a:lnTo>
                    <a:pt x="14079" y="16894"/>
                  </a:lnTo>
                  <a:lnTo>
                    <a:pt x="13477" y="17196"/>
                  </a:lnTo>
                  <a:lnTo>
                    <a:pt x="12816" y="17437"/>
                  </a:lnTo>
                  <a:lnTo>
                    <a:pt x="12214" y="17558"/>
                  </a:lnTo>
                  <a:lnTo>
                    <a:pt x="11432" y="17678"/>
                  </a:lnTo>
                  <a:lnTo>
                    <a:pt x="10770" y="17739"/>
                  </a:lnTo>
                  <a:lnTo>
                    <a:pt x="10770" y="21600"/>
                  </a:lnTo>
                  <a:close/>
                  <a:moveTo>
                    <a:pt x="3129" y="16109"/>
                  </a:moveTo>
                  <a:lnTo>
                    <a:pt x="1925" y="17256"/>
                  </a:lnTo>
                  <a:lnTo>
                    <a:pt x="4392" y="19669"/>
                  </a:lnTo>
                  <a:lnTo>
                    <a:pt x="5535" y="18523"/>
                  </a:lnTo>
                  <a:lnTo>
                    <a:pt x="6318" y="19006"/>
                  </a:lnTo>
                  <a:lnTo>
                    <a:pt x="7220" y="19428"/>
                  </a:lnTo>
                  <a:lnTo>
                    <a:pt x="8123" y="19730"/>
                  </a:lnTo>
                  <a:lnTo>
                    <a:pt x="9085" y="19971"/>
                  </a:lnTo>
                  <a:lnTo>
                    <a:pt x="9085" y="21600"/>
                  </a:lnTo>
                  <a:lnTo>
                    <a:pt x="10770" y="21600"/>
                  </a:lnTo>
                  <a:lnTo>
                    <a:pt x="10770" y="17739"/>
                  </a:lnTo>
                  <a:lnTo>
                    <a:pt x="10108" y="17678"/>
                  </a:lnTo>
                  <a:lnTo>
                    <a:pt x="9386" y="17558"/>
                  </a:lnTo>
                  <a:lnTo>
                    <a:pt x="8724" y="17437"/>
                  </a:lnTo>
                  <a:lnTo>
                    <a:pt x="8123" y="17196"/>
                  </a:lnTo>
                  <a:lnTo>
                    <a:pt x="7521" y="16894"/>
                  </a:lnTo>
                  <a:lnTo>
                    <a:pt x="6919" y="16532"/>
                  </a:lnTo>
                  <a:lnTo>
                    <a:pt x="6378" y="16170"/>
                  </a:lnTo>
                  <a:lnTo>
                    <a:pt x="5535" y="15204"/>
                  </a:lnTo>
                  <a:lnTo>
                    <a:pt x="5054" y="14661"/>
                  </a:lnTo>
                  <a:lnTo>
                    <a:pt x="4452" y="13455"/>
                  </a:lnTo>
                  <a:lnTo>
                    <a:pt x="4272" y="12851"/>
                  </a:lnTo>
                  <a:lnTo>
                    <a:pt x="4031" y="12188"/>
                  </a:lnTo>
                  <a:lnTo>
                    <a:pt x="3971" y="11524"/>
                  </a:lnTo>
                  <a:lnTo>
                    <a:pt x="3851" y="10800"/>
                  </a:lnTo>
                  <a:lnTo>
                    <a:pt x="3971" y="10136"/>
                  </a:lnTo>
                  <a:lnTo>
                    <a:pt x="4031" y="9473"/>
                  </a:lnTo>
                  <a:lnTo>
                    <a:pt x="4272" y="8749"/>
                  </a:lnTo>
                  <a:lnTo>
                    <a:pt x="4452" y="8085"/>
                  </a:lnTo>
                  <a:lnTo>
                    <a:pt x="4753" y="7482"/>
                  </a:lnTo>
                  <a:lnTo>
                    <a:pt x="5054" y="6999"/>
                  </a:lnTo>
                  <a:lnTo>
                    <a:pt x="5535" y="6396"/>
                  </a:lnTo>
                  <a:lnTo>
                    <a:pt x="5957" y="5913"/>
                  </a:lnTo>
                  <a:lnTo>
                    <a:pt x="6378" y="5491"/>
                  </a:lnTo>
                  <a:lnTo>
                    <a:pt x="6919" y="5128"/>
                  </a:lnTo>
                  <a:lnTo>
                    <a:pt x="7521" y="4766"/>
                  </a:lnTo>
                  <a:lnTo>
                    <a:pt x="8123" y="4465"/>
                  </a:lnTo>
                  <a:lnTo>
                    <a:pt x="8724" y="4223"/>
                  </a:lnTo>
                  <a:lnTo>
                    <a:pt x="9386" y="4103"/>
                  </a:lnTo>
                  <a:lnTo>
                    <a:pt x="10108" y="3922"/>
                  </a:lnTo>
                  <a:lnTo>
                    <a:pt x="10770" y="3922"/>
                  </a:lnTo>
                  <a:lnTo>
                    <a:pt x="10770" y="0"/>
                  </a:lnTo>
                  <a:lnTo>
                    <a:pt x="9085" y="0"/>
                  </a:lnTo>
                  <a:lnTo>
                    <a:pt x="9085" y="1629"/>
                  </a:lnTo>
                  <a:lnTo>
                    <a:pt x="8123" y="1810"/>
                  </a:lnTo>
                  <a:lnTo>
                    <a:pt x="7220" y="2232"/>
                  </a:lnTo>
                  <a:lnTo>
                    <a:pt x="6318" y="2594"/>
                  </a:lnTo>
                  <a:lnTo>
                    <a:pt x="5535" y="3077"/>
                  </a:lnTo>
                  <a:lnTo>
                    <a:pt x="4392" y="1991"/>
                  </a:lnTo>
                  <a:lnTo>
                    <a:pt x="1925" y="4344"/>
                  </a:lnTo>
                  <a:lnTo>
                    <a:pt x="3129" y="5491"/>
                  </a:lnTo>
                  <a:lnTo>
                    <a:pt x="2587" y="6335"/>
                  </a:lnTo>
                  <a:lnTo>
                    <a:pt x="2166" y="7180"/>
                  </a:lnTo>
                  <a:lnTo>
                    <a:pt x="1865" y="8206"/>
                  </a:lnTo>
                  <a:lnTo>
                    <a:pt x="1625" y="9050"/>
                  </a:lnTo>
                  <a:lnTo>
                    <a:pt x="0" y="9050"/>
                  </a:lnTo>
                  <a:lnTo>
                    <a:pt x="0" y="12489"/>
                  </a:lnTo>
                  <a:lnTo>
                    <a:pt x="1625" y="12489"/>
                  </a:lnTo>
                  <a:lnTo>
                    <a:pt x="1865" y="13455"/>
                  </a:lnTo>
                  <a:lnTo>
                    <a:pt x="2166" y="14360"/>
                  </a:lnTo>
                  <a:lnTo>
                    <a:pt x="2587" y="15265"/>
                  </a:lnTo>
                  <a:lnTo>
                    <a:pt x="3129" y="1610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Shape 329"/>
            <p:cNvSpPr/>
            <p:nvPr/>
          </p:nvSpPr>
          <p:spPr>
            <a:xfrm>
              <a:off x="390111" y="289294"/>
              <a:ext cx="252039" cy="252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53" y="1777"/>
                  </a:moveTo>
                  <a:lnTo>
                    <a:pt x="12249" y="1870"/>
                  </a:lnTo>
                  <a:lnTo>
                    <a:pt x="13652" y="2244"/>
                  </a:lnTo>
                  <a:lnTo>
                    <a:pt x="14213" y="561"/>
                  </a:lnTo>
                  <a:lnTo>
                    <a:pt x="15242" y="935"/>
                  </a:lnTo>
                  <a:lnTo>
                    <a:pt x="16177" y="1403"/>
                  </a:lnTo>
                  <a:lnTo>
                    <a:pt x="17112" y="1964"/>
                  </a:lnTo>
                  <a:lnTo>
                    <a:pt x="17953" y="2712"/>
                  </a:lnTo>
                  <a:lnTo>
                    <a:pt x="16738" y="3927"/>
                  </a:lnTo>
                  <a:lnTo>
                    <a:pt x="17486" y="4488"/>
                  </a:lnTo>
                  <a:lnTo>
                    <a:pt x="18047" y="5236"/>
                  </a:lnTo>
                  <a:lnTo>
                    <a:pt x="18982" y="6732"/>
                  </a:lnTo>
                  <a:lnTo>
                    <a:pt x="20478" y="5984"/>
                  </a:lnTo>
                  <a:lnTo>
                    <a:pt x="20945" y="6919"/>
                  </a:lnTo>
                  <a:lnTo>
                    <a:pt x="21319" y="7948"/>
                  </a:lnTo>
                  <a:lnTo>
                    <a:pt x="21506" y="9070"/>
                  </a:lnTo>
                  <a:lnTo>
                    <a:pt x="21600" y="10099"/>
                  </a:lnTo>
                  <a:lnTo>
                    <a:pt x="19917" y="10192"/>
                  </a:lnTo>
                  <a:lnTo>
                    <a:pt x="19917" y="11875"/>
                  </a:lnTo>
                  <a:lnTo>
                    <a:pt x="19636" y="12810"/>
                  </a:lnTo>
                  <a:lnTo>
                    <a:pt x="19449" y="13745"/>
                  </a:lnTo>
                  <a:lnTo>
                    <a:pt x="21039" y="14213"/>
                  </a:lnTo>
                  <a:lnTo>
                    <a:pt x="20665" y="15242"/>
                  </a:lnTo>
                  <a:lnTo>
                    <a:pt x="20291" y="16177"/>
                  </a:lnTo>
                  <a:lnTo>
                    <a:pt x="19636" y="17112"/>
                  </a:lnTo>
                  <a:lnTo>
                    <a:pt x="18982" y="17953"/>
                  </a:lnTo>
                  <a:lnTo>
                    <a:pt x="17673" y="16738"/>
                  </a:lnTo>
                  <a:lnTo>
                    <a:pt x="17112" y="17486"/>
                  </a:lnTo>
                  <a:lnTo>
                    <a:pt x="16457" y="18047"/>
                  </a:lnTo>
                  <a:lnTo>
                    <a:pt x="15616" y="18514"/>
                  </a:lnTo>
                  <a:lnTo>
                    <a:pt x="14961" y="18982"/>
                  </a:lnTo>
                  <a:lnTo>
                    <a:pt x="15616" y="20571"/>
                  </a:lnTo>
                  <a:lnTo>
                    <a:pt x="14681" y="20945"/>
                  </a:lnTo>
                  <a:lnTo>
                    <a:pt x="13652" y="21319"/>
                  </a:lnTo>
                  <a:lnTo>
                    <a:pt x="12623" y="21506"/>
                  </a:lnTo>
                  <a:lnTo>
                    <a:pt x="11595" y="21600"/>
                  </a:lnTo>
                  <a:lnTo>
                    <a:pt x="11501" y="19917"/>
                  </a:lnTo>
                  <a:lnTo>
                    <a:pt x="10753" y="19917"/>
                  </a:lnTo>
                  <a:lnTo>
                    <a:pt x="10753" y="15242"/>
                  </a:lnTo>
                  <a:lnTo>
                    <a:pt x="11501" y="15148"/>
                  </a:lnTo>
                  <a:lnTo>
                    <a:pt x="12156" y="15055"/>
                  </a:lnTo>
                  <a:lnTo>
                    <a:pt x="12717" y="14774"/>
                  </a:lnTo>
                  <a:lnTo>
                    <a:pt x="13465" y="14494"/>
                  </a:lnTo>
                  <a:lnTo>
                    <a:pt x="13932" y="14026"/>
                  </a:lnTo>
                  <a:lnTo>
                    <a:pt x="14306" y="13465"/>
                  </a:lnTo>
                  <a:lnTo>
                    <a:pt x="14681" y="12810"/>
                  </a:lnTo>
                  <a:lnTo>
                    <a:pt x="15055" y="12249"/>
                  </a:lnTo>
                  <a:lnTo>
                    <a:pt x="15148" y="11314"/>
                  </a:lnTo>
                  <a:lnTo>
                    <a:pt x="15148" y="10566"/>
                  </a:lnTo>
                  <a:lnTo>
                    <a:pt x="15055" y="9631"/>
                  </a:lnTo>
                  <a:lnTo>
                    <a:pt x="14774" y="8790"/>
                  </a:lnTo>
                  <a:lnTo>
                    <a:pt x="14306" y="8135"/>
                  </a:lnTo>
                  <a:lnTo>
                    <a:pt x="13745" y="7481"/>
                  </a:lnTo>
                  <a:lnTo>
                    <a:pt x="13091" y="6919"/>
                  </a:lnTo>
                  <a:lnTo>
                    <a:pt x="12156" y="6639"/>
                  </a:lnTo>
                  <a:lnTo>
                    <a:pt x="11501" y="6452"/>
                  </a:lnTo>
                  <a:lnTo>
                    <a:pt x="10753" y="6358"/>
                  </a:lnTo>
                  <a:lnTo>
                    <a:pt x="10753" y="1777"/>
                  </a:lnTo>
                  <a:close/>
                  <a:moveTo>
                    <a:pt x="2712" y="14961"/>
                  </a:moveTo>
                  <a:lnTo>
                    <a:pt x="1029" y="15616"/>
                  </a:lnTo>
                  <a:lnTo>
                    <a:pt x="748" y="14681"/>
                  </a:lnTo>
                  <a:lnTo>
                    <a:pt x="374" y="13652"/>
                  </a:lnTo>
                  <a:lnTo>
                    <a:pt x="94" y="12623"/>
                  </a:lnTo>
                  <a:lnTo>
                    <a:pt x="0" y="11595"/>
                  </a:lnTo>
                  <a:lnTo>
                    <a:pt x="1777" y="11501"/>
                  </a:lnTo>
                  <a:lnTo>
                    <a:pt x="1590" y="10660"/>
                  </a:lnTo>
                  <a:lnTo>
                    <a:pt x="1777" y="9725"/>
                  </a:lnTo>
                  <a:lnTo>
                    <a:pt x="1870" y="8790"/>
                  </a:lnTo>
                  <a:lnTo>
                    <a:pt x="2244" y="7948"/>
                  </a:lnTo>
                  <a:lnTo>
                    <a:pt x="468" y="7387"/>
                  </a:lnTo>
                  <a:lnTo>
                    <a:pt x="935" y="6358"/>
                  </a:lnTo>
                  <a:lnTo>
                    <a:pt x="1403" y="5423"/>
                  </a:lnTo>
                  <a:lnTo>
                    <a:pt x="1964" y="4488"/>
                  </a:lnTo>
                  <a:lnTo>
                    <a:pt x="2712" y="3740"/>
                  </a:lnTo>
                  <a:lnTo>
                    <a:pt x="3927" y="4862"/>
                  </a:lnTo>
                  <a:lnTo>
                    <a:pt x="4488" y="4208"/>
                  </a:lnTo>
                  <a:lnTo>
                    <a:pt x="5236" y="3553"/>
                  </a:lnTo>
                  <a:lnTo>
                    <a:pt x="5891" y="3179"/>
                  </a:lnTo>
                  <a:lnTo>
                    <a:pt x="6732" y="2712"/>
                  </a:lnTo>
                  <a:lnTo>
                    <a:pt x="5891" y="1122"/>
                  </a:lnTo>
                  <a:lnTo>
                    <a:pt x="7948" y="374"/>
                  </a:lnTo>
                  <a:lnTo>
                    <a:pt x="9070" y="94"/>
                  </a:lnTo>
                  <a:lnTo>
                    <a:pt x="10099" y="0"/>
                  </a:lnTo>
                  <a:lnTo>
                    <a:pt x="10192" y="1777"/>
                  </a:lnTo>
                  <a:lnTo>
                    <a:pt x="10753" y="1777"/>
                  </a:lnTo>
                  <a:lnTo>
                    <a:pt x="10753" y="6358"/>
                  </a:lnTo>
                  <a:lnTo>
                    <a:pt x="10099" y="6452"/>
                  </a:lnTo>
                  <a:lnTo>
                    <a:pt x="9538" y="6639"/>
                  </a:lnTo>
                  <a:lnTo>
                    <a:pt x="8790" y="6826"/>
                  </a:lnTo>
                  <a:lnTo>
                    <a:pt x="8229" y="7200"/>
                  </a:lnTo>
                  <a:lnTo>
                    <a:pt x="7761" y="7668"/>
                  </a:lnTo>
                  <a:lnTo>
                    <a:pt x="7294" y="8229"/>
                  </a:lnTo>
                  <a:lnTo>
                    <a:pt x="6919" y="8790"/>
                  </a:lnTo>
                  <a:lnTo>
                    <a:pt x="6639" y="9351"/>
                  </a:lnTo>
                  <a:lnTo>
                    <a:pt x="6358" y="10286"/>
                  </a:lnTo>
                  <a:lnTo>
                    <a:pt x="6358" y="11221"/>
                  </a:lnTo>
                  <a:lnTo>
                    <a:pt x="6639" y="12062"/>
                  </a:lnTo>
                  <a:lnTo>
                    <a:pt x="6826" y="12810"/>
                  </a:lnTo>
                  <a:lnTo>
                    <a:pt x="7294" y="13558"/>
                  </a:lnTo>
                  <a:lnTo>
                    <a:pt x="7855" y="14119"/>
                  </a:lnTo>
                  <a:lnTo>
                    <a:pt x="8603" y="14681"/>
                  </a:lnTo>
                  <a:lnTo>
                    <a:pt x="9351" y="15055"/>
                  </a:lnTo>
                  <a:lnTo>
                    <a:pt x="10099" y="15148"/>
                  </a:lnTo>
                  <a:lnTo>
                    <a:pt x="10753" y="15242"/>
                  </a:lnTo>
                  <a:lnTo>
                    <a:pt x="10753" y="19917"/>
                  </a:lnTo>
                  <a:lnTo>
                    <a:pt x="9351" y="19823"/>
                  </a:lnTo>
                  <a:lnTo>
                    <a:pt x="7855" y="19449"/>
                  </a:lnTo>
                  <a:lnTo>
                    <a:pt x="7387" y="21132"/>
                  </a:lnTo>
                  <a:lnTo>
                    <a:pt x="6358" y="20665"/>
                  </a:lnTo>
                  <a:lnTo>
                    <a:pt x="5423" y="20197"/>
                  </a:lnTo>
                  <a:lnTo>
                    <a:pt x="4488" y="19636"/>
                  </a:lnTo>
                  <a:lnTo>
                    <a:pt x="3740" y="18982"/>
                  </a:lnTo>
                  <a:lnTo>
                    <a:pt x="4862" y="17673"/>
                  </a:lnTo>
                  <a:lnTo>
                    <a:pt x="4208" y="17112"/>
                  </a:lnTo>
                  <a:lnTo>
                    <a:pt x="3553" y="16457"/>
                  </a:lnTo>
                  <a:lnTo>
                    <a:pt x="3179" y="15709"/>
                  </a:lnTo>
                  <a:lnTo>
                    <a:pt x="2712" y="14961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Shape 330"/>
            <p:cNvSpPr/>
            <p:nvPr/>
          </p:nvSpPr>
          <p:spPr>
            <a:xfrm>
              <a:off x="383536" y="0"/>
              <a:ext cx="262998" cy="262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0" y="3240"/>
                  </a:moveTo>
                  <a:lnTo>
                    <a:pt x="11790" y="0"/>
                  </a:lnTo>
                  <a:lnTo>
                    <a:pt x="13050" y="90"/>
                  </a:lnTo>
                  <a:lnTo>
                    <a:pt x="14130" y="450"/>
                  </a:lnTo>
                  <a:lnTo>
                    <a:pt x="15300" y="900"/>
                  </a:lnTo>
                  <a:lnTo>
                    <a:pt x="16380" y="1440"/>
                  </a:lnTo>
                  <a:lnTo>
                    <a:pt x="14670" y="4230"/>
                  </a:lnTo>
                  <a:lnTo>
                    <a:pt x="15480" y="4680"/>
                  </a:lnTo>
                  <a:lnTo>
                    <a:pt x="16020" y="5220"/>
                  </a:lnTo>
                  <a:lnTo>
                    <a:pt x="16740" y="5850"/>
                  </a:lnTo>
                  <a:lnTo>
                    <a:pt x="17190" y="6570"/>
                  </a:lnTo>
                  <a:lnTo>
                    <a:pt x="19980" y="4770"/>
                  </a:lnTo>
                  <a:lnTo>
                    <a:pt x="20520" y="5760"/>
                  </a:lnTo>
                  <a:lnTo>
                    <a:pt x="21060" y="6840"/>
                  </a:lnTo>
                  <a:lnTo>
                    <a:pt x="21420" y="8100"/>
                  </a:lnTo>
                  <a:lnTo>
                    <a:pt x="21600" y="9180"/>
                  </a:lnTo>
                  <a:lnTo>
                    <a:pt x="18360" y="9630"/>
                  </a:lnTo>
                  <a:lnTo>
                    <a:pt x="18450" y="10530"/>
                  </a:lnTo>
                  <a:lnTo>
                    <a:pt x="18450" y="11430"/>
                  </a:lnTo>
                  <a:lnTo>
                    <a:pt x="18360" y="12240"/>
                  </a:lnTo>
                  <a:lnTo>
                    <a:pt x="18180" y="13140"/>
                  </a:lnTo>
                  <a:lnTo>
                    <a:pt x="21240" y="14130"/>
                  </a:lnTo>
                  <a:lnTo>
                    <a:pt x="20790" y="15210"/>
                  </a:lnTo>
                  <a:lnTo>
                    <a:pt x="20250" y="16200"/>
                  </a:lnTo>
                  <a:lnTo>
                    <a:pt x="19620" y="17370"/>
                  </a:lnTo>
                  <a:lnTo>
                    <a:pt x="18720" y="18270"/>
                  </a:lnTo>
                  <a:lnTo>
                    <a:pt x="16380" y="16020"/>
                  </a:lnTo>
                  <a:lnTo>
                    <a:pt x="15840" y="16560"/>
                  </a:lnTo>
                  <a:lnTo>
                    <a:pt x="15120" y="17100"/>
                  </a:lnTo>
                  <a:lnTo>
                    <a:pt x="14400" y="17550"/>
                  </a:lnTo>
                  <a:lnTo>
                    <a:pt x="13590" y="17910"/>
                  </a:lnTo>
                  <a:lnTo>
                    <a:pt x="14670" y="20880"/>
                  </a:lnTo>
                  <a:lnTo>
                    <a:pt x="13860" y="21240"/>
                  </a:lnTo>
                  <a:lnTo>
                    <a:pt x="12780" y="21420"/>
                  </a:lnTo>
                  <a:lnTo>
                    <a:pt x="11790" y="21600"/>
                  </a:lnTo>
                  <a:lnTo>
                    <a:pt x="10890" y="21600"/>
                  </a:lnTo>
                  <a:lnTo>
                    <a:pt x="10890" y="17100"/>
                  </a:lnTo>
                  <a:lnTo>
                    <a:pt x="12060" y="17010"/>
                  </a:lnTo>
                  <a:lnTo>
                    <a:pt x="13140" y="16650"/>
                  </a:lnTo>
                  <a:lnTo>
                    <a:pt x="14220" y="16110"/>
                  </a:lnTo>
                  <a:lnTo>
                    <a:pt x="15300" y="15300"/>
                  </a:lnTo>
                  <a:lnTo>
                    <a:pt x="16020" y="14490"/>
                  </a:lnTo>
                  <a:lnTo>
                    <a:pt x="16560" y="13320"/>
                  </a:lnTo>
                  <a:lnTo>
                    <a:pt x="17010" y="12240"/>
                  </a:lnTo>
                  <a:lnTo>
                    <a:pt x="17190" y="10980"/>
                  </a:lnTo>
                  <a:lnTo>
                    <a:pt x="17190" y="9810"/>
                  </a:lnTo>
                  <a:lnTo>
                    <a:pt x="16830" y="8550"/>
                  </a:lnTo>
                  <a:lnTo>
                    <a:pt x="16380" y="7650"/>
                  </a:lnTo>
                  <a:lnTo>
                    <a:pt x="15840" y="6750"/>
                  </a:lnTo>
                  <a:lnTo>
                    <a:pt x="15120" y="6120"/>
                  </a:lnTo>
                  <a:lnTo>
                    <a:pt x="14400" y="5580"/>
                  </a:lnTo>
                  <a:lnTo>
                    <a:pt x="13590" y="5130"/>
                  </a:lnTo>
                  <a:lnTo>
                    <a:pt x="12690" y="4770"/>
                  </a:lnTo>
                  <a:lnTo>
                    <a:pt x="11790" y="4500"/>
                  </a:lnTo>
                  <a:lnTo>
                    <a:pt x="10890" y="4410"/>
                  </a:lnTo>
                  <a:lnTo>
                    <a:pt x="10890" y="3060"/>
                  </a:lnTo>
                  <a:lnTo>
                    <a:pt x="11520" y="3240"/>
                  </a:lnTo>
                  <a:close/>
                  <a:moveTo>
                    <a:pt x="10890" y="21600"/>
                  </a:moveTo>
                  <a:lnTo>
                    <a:pt x="9900" y="21600"/>
                  </a:lnTo>
                  <a:lnTo>
                    <a:pt x="10260" y="18360"/>
                  </a:lnTo>
                  <a:lnTo>
                    <a:pt x="9360" y="18270"/>
                  </a:lnTo>
                  <a:lnTo>
                    <a:pt x="8550" y="18000"/>
                  </a:lnTo>
                  <a:lnTo>
                    <a:pt x="7830" y="17640"/>
                  </a:lnTo>
                  <a:lnTo>
                    <a:pt x="7020" y="17370"/>
                  </a:lnTo>
                  <a:lnTo>
                    <a:pt x="5400" y="20160"/>
                  </a:lnTo>
                  <a:lnTo>
                    <a:pt x="4320" y="19440"/>
                  </a:lnTo>
                  <a:lnTo>
                    <a:pt x="3510" y="18720"/>
                  </a:lnTo>
                  <a:lnTo>
                    <a:pt x="2610" y="17820"/>
                  </a:lnTo>
                  <a:lnTo>
                    <a:pt x="1800" y="16740"/>
                  </a:lnTo>
                  <a:lnTo>
                    <a:pt x="4590" y="15030"/>
                  </a:lnTo>
                  <a:lnTo>
                    <a:pt x="4140" y="14220"/>
                  </a:lnTo>
                  <a:lnTo>
                    <a:pt x="3780" y="13410"/>
                  </a:lnTo>
                  <a:lnTo>
                    <a:pt x="3510" y="12690"/>
                  </a:lnTo>
                  <a:lnTo>
                    <a:pt x="3330" y="11790"/>
                  </a:lnTo>
                  <a:lnTo>
                    <a:pt x="90" y="12330"/>
                  </a:lnTo>
                  <a:lnTo>
                    <a:pt x="0" y="10980"/>
                  </a:lnTo>
                  <a:lnTo>
                    <a:pt x="0" y="9810"/>
                  </a:lnTo>
                  <a:lnTo>
                    <a:pt x="540" y="7470"/>
                  </a:lnTo>
                  <a:lnTo>
                    <a:pt x="3600" y="8460"/>
                  </a:lnTo>
                  <a:lnTo>
                    <a:pt x="3870" y="7650"/>
                  </a:lnTo>
                  <a:lnTo>
                    <a:pt x="4320" y="6840"/>
                  </a:lnTo>
                  <a:lnTo>
                    <a:pt x="4770" y="6210"/>
                  </a:lnTo>
                  <a:lnTo>
                    <a:pt x="5400" y="5580"/>
                  </a:lnTo>
                  <a:lnTo>
                    <a:pt x="3060" y="3330"/>
                  </a:lnTo>
                  <a:lnTo>
                    <a:pt x="3780" y="2430"/>
                  </a:lnTo>
                  <a:lnTo>
                    <a:pt x="4770" y="1800"/>
                  </a:lnTo>
                  <a:lnTo>
                    <a:pt x="5760" y="1080"/>
                  </a:lnTo>
                  <a:lnTo>
                    <a:pt x="7020" y="630"/>
                  </a:lnTo>
                  <a:lnTo>
                    <a:pt x="8100" y="3690"/>
                  </a:lnTo>
                  <a:lnTo>
                    <a:pt x="9450" y="3330"/>
                  </a:lnTo>
                  <a:lnTo>
                    <a:pt x="10890" y="3060"/>
                  </a:lnTo>
                  <a:lnTo>
                    <a:pt x="10890" y="4410"/>
                  </a:lnTo>
                  <a:lnTo>
                    <a:pt x="9720" y="4500"/>
                  </a:lnTo>
                  <a:lnTo>
                    <a:pt x="8550" y="4860"/>
                  </a:lnTo>
                  <a:lnTo>
                    <a:pt x="7470" y="5400"/>
                  </a:lnTo>
                  <a:lnTo>
                    <a:pt x="6480" y="6210"/>
                  </a:lnTo>
                  <a:lnTo>
                    <a:pt x="5670" y="7110"/>
                  </a:lnTo>
                  <a:lnTo>
                    <a:pt x="5130" y="8190"/>
                  </a:lnTo>
                  <a:lnTo>
                    <a:pt x="4680" y="9360"/>
                  </a:lnTo>
                  <a:lnTo>
                    <a:pt x="4590" y="10530"/>
                  </a:lnTo>
                  <a:lnTo>
                    <a:pt x="4590" y="11790"/>
                  </a:lnTo>
                  <a:lnTo>
                    <a:pt x="4950" y="12960"/>
                  </a:lnTo>
                  <a:lnTo>
                    <a:pt x="5400" y="13860"/>
                  </a:lnTo>
                  <a:lnTo>
                    <a:pt x="5940" y="14670"/>
                  </a:lnTo>
                  <a:lnTo>
                    <a:pt x="6570" y="15480"/>
                  </a:lnTo>
                  <a:lnTo>
                    <a:pt x="7380" y="16020"/>
                  </a:lnTo>
                  <a:lnTo>
                    <a:pt x="8100" y="16470"/>
                  </a:lnTo>
                  <a:lnTo>
                    <a:pt x="9900" y="17010"/>
                  </a:lnTo>
                  <a:lnTo>
                    <a:pt x="10890" y="17100"/>
                  </a:lnTo>
                  <a:lnTo>
                    <a:pt x="10890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6" name="Group 335"/>
          <p:cNvGrpSpPr/>
          <p:nvPr/>
        </p:nvGrpSpPr>
        <p:grpSpPr>
          <a:xfrm>
            <a:off x="4971135" y="3337915"/>
            <a:ext cx="400864" cy="384160"/>
            <a:chOff x="0" y="0"/>
            <a:chExt cx="525994" cy="504076"/>
          </a:xfrm>
          <a:solidFill>
            <a:schemeClr val="bg1"/>
          </a:solidFill>
        </p:grpSpPr>
        <p:sp>
          <p:nvSpPr>
            <p:cNvPr id="27" name="Shape 332"/>
            <p:cNvSpPr/>
            <p:nvPr/>
          </p:nvSpPr>
          <p:spPr>
            <a:xfrm>
              <a:off x="76706" y="216972"/>
              <a:ext cx="201633" cy="287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74" y="8295"/>
                  </a:moveTo>
                  <a:lnTo>
                    <a:pt x="14674" y="18972"/>
                  </a:lnTo>
                  <a:lnTo>
                    <a:pt x="14557" y="19465"/>
                  </a:lnTo>
                  <a:lnTo>
                    <a:pt x="14322" y="19957"/>
                  </a:lnTo>
                  <a:lnTo>
                    <a:pt x="13970" y="20368"/>
                  </a:lnTo>
                  <a:lnTo>
                    <a:pt x="13500" y="20779"/>
                  </a:lnTo>
                  <a:lnTo>
                    <a:pt x="12913" y="21107"/>
                  </a:lnTo>
                  <a:lnTo>
                    <a:pt x="12326" y="21354"/>
                  </a:lnTo>
                  <a:lnTo>
                    <a:pt x="11622" y="21518"/>
                  </a:lnTo>
                  <a:lnTo>
                    <a:pt x="10917" y="21600"/>
                  </a:lnTo>
                  <a:lnTo>
                    <a:pt x="10213" y="21518"/>
                  </a:lnTo>
                  <a:lnTo>
                    <a:pt x="9391" y="21354"/>
                  </a:lnTo>
                  <a:lnTo>
                    <a:pt x="8687" y="21107"/>
                  </a:lnTo>
                  <a:lnTo>
                    <a:pt x="8100" y="20779"/>
                  </a:lnTo>
                  <a:lnTo>
                    <a:pt x="7396" y="19957"/>
                  </a:lnTo>
                  <a:lnTo>
                    <a:pt x="7161" y="19465"/>
                  </a:lnTo>
                  <a:lnTo>
                    <a:pt x="7161" y="8295"/>
                  </a:lnTo>
                  <a:lnTo>
                    <a:pt x="1878" y="8295"/>
                  </a:lnTo>
                  <a:lnTo>
                    <a:pt x="1174" y="8213"/>
                  </a:lnTo>
                  <a:lnTo>
                    <a:pt x="587" y="8131"/>
                  </a:lnTo>
                  <a:lnTo>
                    <a:pt x="117" y="7802"/>
                  </a:lnTo>
                  <a:lnTo>
                    <a:pt x="0" y="7474"/>
                  </a:lnTo>
                  <a:lnTo>
                    <a:pt x="0" y="6735"/>
                  </a:lnTo>
                  <a:lnTo>
                    <a:pt x="352" y="6324"/>
                  </a:lnTo>
                  <a:lnTo>
                    <a:pt x="8100" y="903"/>
                  </a:lnTo>
                  <a:lnTo>
                    <a:pt x="8804" y="493"/>
                  </a:lnTo>
                  <a:lnTo>
                    <a:pt x="9391" y="164"/>
                  </a:lnTo>
                  <a:lnTo>
                    <a:pt x="10213" y="0"/>
                  </a:lnTo>
                  <a:lnTo>
                    <a:pt x="11504" y="0"/>
                  </a:lnTo>
                  <a:lnTo>
                    <a:pt x="12209" y="164"/>
                  </a:lnTo>
                  <a:lnTo>
                    <a:pt x="12913" y="493"/>
                  </a:lnTo>
                  <a:lnTo>
                    <a:pt x="13500" y="903"/>
                  </a:lnTo>
                  <a:lnTo>
                    <a:pt x="20896" y="5995"/>
                  </a:lnTo>
                  <a:lnTo>
                    <a:pt x="21365" y="6324"/>
                  </a:lnTo>
                  <a:lnTo>
                    <a:pt x="21600" y="6735"/>
                  </a:lnTo>
                  <a:lnTo>
                    <a:pt x="21600" y="7474"/>
                  </a:lnTo>
                  <a:lnTo>
                    <a:pt x="21365" y="7802"/>
                  </a:lnTo>
                  <a:lnTo>
                    <a:pt x="20896" y="7967"/>
                  </a:lnTo>
                  <a:lnTo>
                    <a:pt x="20309" y="8213"/>
                  </a:lnTo>
                  <a:lnTo>
                    <a:pt x="19487" y="8295"/>
                  </a:lnTo>
                  <a:lnTo>
                    <a:pt x="14674" y="8295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Shape 333"/>
            <p:cNvSpPr/>
            <p:nvPr/>
          </p:nvSpPr>
          <p:spPr>
            <a:xfrm>
              <a:off x="0" y="0"/>
              <a:ext cx="525995" cy="368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45" y="7843"/>
                  </a:moveTo>
                  <a:lnTo>
                    <a:pt x="17640" y="8036"/>
                  </a:lnTo>
                  <a:lnTo>
                    <a:pt x="18090" y="8164"/>
                  </a:lnTo>
                  <a:lnTo>
                    <a:pt x="18900" y="8743"/>
                  </a:lnTo>
                  <a:lnTo>
                    <a:pt x="19305" y="9064"/>
                  </a:lnTo>
                  <a:lnTo>
                    <a:pt x="19710" y="9450"/>
                  </a:lnTo>
                  <a:lnTo>
                    <a:pt x="20025" y="9836"/>
                  </a:lnTo>
                  <a:lnTo>
                    <a:pt x="20295" y="10350"/>
                  </a:lnTo>
                  <a:lnTo>
                    <a:pt x="20565" y="10736"/>
                  </a:lnTo>
                  <a:lnTo>
                    <a:pt x="20835" y="11250"/>
                  </a:lnTo>
                  <a:lnTo>
                    <a:pt x="21060" y="11764"/>
                  </a:lnTo>
                  <a:lnTo>
                    <a:pt x="21240" y="12279"/>
                  </a:lnTo>
                  <a:lnTo>
                    <a:pt x="21420" y="12857"/>
                  </a:lnTo>
                  <a:lnTo>
                    <a:pt x="21510" y="13436"/>
                  </a:lnTo>
                  <a:lnTo>
                    <a:pt x="21600" y="14079"/>
                  </a:lnTo>
                  <a:lnTo>
                    <a:pt x="21600" y="15236"/>
                  </a:lnTo>
                  <a:lnTo>
                    <a:pt x="21510" y="15879"/>
                  </a:lnTo>
                  <a:lnTo>
                    <a:pt x="21420" y="16457"/>
                  </a:lnTo>
                  <a:lnTo>
                    <a:pt x="21240" y="16971"/>
                  </a:lnTo>
                  <a:lnTo>
                    <a:pt x="20790" y="18129"/>
                  </a:lnTo>
                  <a:lnTo>
                    <a:pt x="20565" y="18579"/>
                  </a:lnTo>
                  <a:lnTo>
                    <a:pt x="20250" y="19093"/>
                  </a:lnTo>
                  <a:lnTo>
                    <a:pt x="19890" y="19543"/>
                  </a:lnTo>
                  <a:lnTo>
                    <a:pt x="19575" y="19929"/>
                  </a:lnTo>
                  <a:lnTo>
                    <a:pt x="19170" y="20250"/>
                  </a:lnTo>
                  <a:lnTo>
                    <a:pt x="18810" y="20571"/>
                  </a:lnTo>
                  <a:lnTo>
                    <a:pt x="18360" y="20893"/>
                  </a:lnTo>
                  <a:lnTo>
                    <a:pt x="17910" y="21150"/>
                  </a:lnTo>
                  <a:lnTo>
                    <a:pt x="17415" y="21279"/>
                  </a:lnTo>
                  <a:lnTo>
                    <a:pt x="16920" y="21471"/>
                  </a:lnTo>
                  <a:lnTo>
                    <a:pt x="16920" y="14143"/>
                  </a:lnTo>
                  <a:lnTo>
                    <a:pt x="16740" y="13564"/>
                  </a:lnTo>
                  <a:lnTo>
                    <a:pt x="16560" y="13050"/>
                  </a:lnTo>
                  <a:lnTo>
                    <a:pt x="16290" y="12536"/>
                  </a:lnTo>
                  <a:lnTo>
                    <a:pt x="15975" y="12214"/>
                  </a:lnTo>
                  <a:lnTo>
                    <a:pt x="15615" y="11893"/>
                  </a:lnTo>
                  <a:lnTo>
                    <a:pt x="15165" y="11764"/>
                  </a:lnTo>
                  <a:lnTo>
                    <a:pt x="14805" y="11700"/>
                  </a:lnTo>
                  <a:lnTo>
                    <a:pt x="14355" y="11764"/>
                  </a:lnTo>
                  <a:lnTo>
                    <a:pt x="13905" y="11893"/>
                  </a:lnTo>
                  <a:lnTo>
                    <a:pt x="13545" y="12214"/>
                  </a:lnTo>
                  <a:lnTo>
                    <a:pt x="13230" y="12536"/>
                  </a:lnTo>
                  <a:lnTo>
                    <a:pt x="12960" y="13050"/>
                  </a:lnTo>
                  <a:lnTo>
                    <a:pt x="12780" y="13564"/>
                  </a:lnTo>
                  <a:lnTo>
                    <a:pt x="12600" y="14143"/>
                  </a:lnTo>
                  <a:lnTo>
                    <a:pt x="12600" y="21600"/>
                  </a:lnTo>
                  <a:lnTo>
                    <a:pt x="9450" y="21600"/>
                  </a:lnTo>
                  <a:lnTo>
                    <a:pt x="9450" y="20250"/>
                  </a:lnTo>
                  <a:lnTo>
                    <a:pt x="10575" y="20250"/>
                  </a:lnTo>
                  <a:lnTo>
                    <a:pt x="11070" y="20121"/>
                  </a:lnTo>
                  <a:lnTo>
                    <a:pt x="11475" y="19929"/>
                  </a:lnTo>
                  <a:lnTo>
                    <a:pt x="11655" y="19671"/>
                  </a:lnTo>
                  <a:lnTo>
                    <a:pt x="11835" y="19479"/>
                  </a:lnTo>
                  <a:lnTo>
                    <a:pt x="11970" y="19221"/>
                  </a:lnTo>
                  <a:lnTo>
                    <a:pt x="12060" y="18964"/>
                  </a:lnTo>
                  <a:lnTo>
                    <a:pt x="12105" y="18321"/>
                  </a:lnTo>
                  <a:lnTo>
                    <a:pt x="12060" y="17807"/>
                  </a:lnTo>
                  <a:lnTo>
                    <a:pt x="11880" y="17229"/>
                  </a:lnTo>
                  <a:lnTo>
                    <a:pt x="11610" y="16650"/>
                  </a:lnTo>
                  <a:lnTo>
                    <a:pt x="8775" y="12729"/>
                  </a:lnTo>
                  <a:lnTo>
                    <a:pt x="8460" y="12214"/>
                  </a:lnTo>
                  <a:lnTo>
                    <a:pt x="8055" y="11893"/>
                  </a:lnTo>
                  <a:lnTo>
                    <a:pt x="7650" y="11764"/>
                  </a:lnTo>
                  <a:lnTo>
                    <a:pt x="7290" y="11700"/>
                  </a:lnTo>
                  <a:lnTo>
                    <a:pt x="6840" y="11764"/>
                  </a:lnTo>
                  <a:lnTo>
                    <a:pt x="6435" y="11893"/>
                  </a:lnTo>
                  <a:lnTo>
                    <a:pt x="6120" y="12214"/>
                  </a:lnTo>
                  <a:lnTo>
                    <a:pt x="5715" y="12729"/>
                  </a:lnTo>
                  <a:lnTo>
                    <a:pt x="2925" y="16650"/>
                  </a:lnTo>
                  <a:lnTo>
                    <a:pt x="2610" y="17229"/>
                  </a:lnTo>
                  <a:lnTo>
                    <a:pt x="2430" y="17871"/>
                  </a:lnTo>
                  <a:lnTo>
                    <a:pt x="2385" y="18450"/>
                  </a:lnTo>
                  <a:lnTo>
                    <a:pt x="2430" y="18964"/>
                  </a:lnTo>
                  <a:lnTo>
                    <a:pt x="2565" y="19286"/>
                  </a:lnTo>
                  <a:lnTo>
                    <a:pt x="2655" y="19543"/>
                  </a:lnTo>
                  <a:lnTo>
                    <a:pt x="2835" y="19671"/>
                  </a:lnTo>
                  <a:lnTo>
                    <a:pt x="3015" y="19929"/>
                  </a:lnTo>
                  <a:lnTo>
                    <a:pt x="3375" y="20186"/>
                  </a:lnTo>
                  <a:lnTo>
                    <a:pt x="3825" y="20250"/>
                  </a:lnTo>
                  <a:lnTo>
                    <a:pt x="5130" y="20250"/>
                  </a:lnTo>
                  <a:lnTo>
                    <a:pt x="5130" y="21536"/>
                  </a:lnTo>
                  <a:lnTo>
                    <a:pt x="4545" y="21471"/>
                  </a:lnTo>
                  <a:lnTo>
                    <a:pt x="4050" y="21279"/>
                  </a:lnTo>
                  <a:lnTo>
                    <a:pt x="3555" y="21021"/>
                  </a:lnTo>
                  <a:lnTo>
                    <a:pt x="3105" y="20829"/>
                  </a:lnTo>
                  <a:lnTo>
                    <a:pt x="2655" y="20507"/>
                  </a:lnTo>
                  <a:lnTo>
                    <a:pt x="2205" y="20121"/>
                  </a:lnTo>
                  <a:lnTo>
                    <a:pt x="1845" y="19671"/>
                  </a:lnTo>
                  <a:lnTo>
                    <a:pt x="1485" y="19286"/>
                  </a:lnTo>
                  <a:lnTo>
                    <a:pt x="1170" y="18771"/>
                  </a:lnTo>
                  <a:lnTo>
                    <a:pt x="900" y="18257"/>
                  </a:lnTo>
                  <a:lnTo>
                    <a:pt x="585" y="17679"/>
                  </a:lnTo>
                  <a:lnTo>
                    <a:pt x="360" y="17164"/>
                  </a:lnTo>
                  <a:lnTo>
                    <a:pt x="225" y="16521"/>
                  </a:lnTo>
                  <a:lnTo>
                    <a:pt x="90" y="15943"/>
                  </a:lnTo>
                  <a:lnTo>
                    <a:pt x="45" y="15236"/>
                  </a:lnTo>
                  <a:lnTo>
                    <a:pt x="0" y="14593"/>
                  </a:lnTo>
                  <a:lnTo>
                    <a:pt x="45" y="14079"/>
                  </a:lnTo>
                  <a:lnTo>
                    <a:pt x="90" y="13436"/>
                  </a:lnTo>
                  <a:lnTo>
                    <a:pt x="225" y="12857"/>
                  </a:lnTo>
                  <a:lnTo>
                    <a:pt x="315" y="12279"/>
                  </a:lnTo>
                  <a:lnTo>
                    <a:pt x="540" y="11764"/>
                  </a:lnTo>
                  <a:lnTo>
                    <a:pt x="720" y="11250"/>
                  </a:lnTo>
                  <a:lnTo>
                    <a:pt x="990" y="10736"/>
                  </a:lnTo>
                  <a:lnTo>
                    <a:pt x="1620" y="9836"/>
                  </a:lnTo>
                  <a:lnTo>
                    <a:pt x="2250" y="9064"/>
                  </a:lnTo>
                  <a:lnTo>
                    <a:pt x="2655" y="8743"/>
                  </a:lnTo>
                  <a:lnTo>
                    <a:pt x="3105" y="8486"/>
                  </a:lnTo>
                  <a:lnTo>
                    <a:pt x="3555" y="8164"/>
                  </a:lnTo>
                  <a:lnTo>
                    <a:pt x="4005" y="8036"/>
                  </a:lnTo>
                  <a:lnTo>
                    <a:pt x="4455" y="7843"/>
                  </a:lnTo>
                  <a:lnTo>
                    <a:pt x="4455" y="7586"/>
                  </a:lnTo>
                  <a:lnTo>
                    <a:pt x="4500" y="6879"/>
                  </a:lnTo>
                  <a:lnTo>
                    <a:pt x="4545" y="6107"/>
                  </a:lnTo>
                  <a:lnTo>
                    <a:pt x="4725" y="5400"/>
                  </a:lnTo>
                  <a:lnTo>
                    <a:pt x="4950" y="4693"/>
                  </a:lnTo>
                  <a:lnTo>
                    <a:pt x="5220" y="4050"/>
                  </a:lnTo>
                  <a:lnTo>
                    <a:pt x="5535" y="3407"/>
                  </a:lnTo>
                  <a:lnTo>
                    <a:pt x="5895" y="2764"/>
                  </a:lnTo>
                  <a:lnTo>
                    <a:pt x="6345" y="2314"/>
                  </a:lnTo>
                  <a:lnTo>
                    <a:pt x="6795" y="1736"/>
                  </a:lnTo>
                  <a:lnTo>
                    <a:pt x="7245" y="1350"/>
                  </a:lnTo>
                  <a:lnTo>
                    <a:pt x="7785" y="964"/>
                  </a:lnTo>
                  <a:lnTo>
                    <a:pt x="8325" y="643"/>
                  </a:lnTo>
                  <a:lnTo>
                    <a:pt x="9495" y="129"/>
                  </a:lnTo>
                  <a:lnTo>
                    <a:pt x="10170" y="64"/>
                  </a:lnTo>
                  <a:lnTo>
                    <a:pt x="10800" y="0"/>
                  </a:lnTo>
                  <a:lnTo>
                    <a:pt x="11475" y="64"/>
                  </a:lnTo>
                  <a:lnTo>
                    <a:pt x="12060" y="129"/>
                  </a:lnTo>
                  <a:lnTo>
                    <a:pt x="12690" y="386"/>
                  </a:lnTo>
                  <a:lnTo>
                    <a:pt x="13275" y="643"/>
                  </a:lnTo>
                  <a:lnTo>
                    <a:pt x="13860" y="964"/>
                  </a:lnTo>
                  <a:lnTo>
                    <a:pt x="14850" y="1736"/>
                  </a:lnTo>
                  <a:lnTo>
                    <a:pt x="15300" y="2314"/>
                  </a:lnTo>
                  <a:lnTo>
                    <a:pt x="15660" y="2764"/>
                  </a:lnTo>
                  <a:lnTo>
                    <a:pt x="16065" y="3407"/>
                  </a:lnTo>
                  <a:lnTo>
                    <a:pt x="16425" y="4050"/>
                  </a:lnTo>
                  <a:lnTo>
                    <a:pt x="16605" y="4693"/>
                  </a:lnTo>
                  <a:lnTo>
                    <a:pt x="16830" y="5400"/>
                  </a:lnTo>
                  <a:lnTo>
                    <a:pt x="17010" y="6107"/>
                  </a:lnTo>
                  <a:lnTo>
                    <a:pt x="17145" y="6879"/>
                  </a:lnTo>
                  <a:lnTo>
                    <a:pt x="17145" y="7843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Shape 334"/>
            <p:cNvSpPr/>
            <p:nvPr/>
          </p:nvSpPr>
          <p:spPr>
            <a:xfrm>
              <a:off x="258614" y="216972"/>
              <a:ext cx="203824" cy="287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11" y="13305"/>
                  </a:moveTo>
                  <a:lnTo>
                    <a:pt x="14711" y="2628"/>
                  </a:lnTo>
                  <a:lnTo>
                    <a:pt x="14595" y="2135"/>
                  </a:lnTo>
                  <a:lnTo>
                    <a:pt x="14361" y="1560"/>
                  </a:lnTo>
                  <a:lnTo>
                    <a:pt x="14011" y="1068"/>
                  </a:lnTo>
                  <a:lnTo>
                    <a:pt x="13544" y="657"/>
                  </a:lnTo>
                  <a:lnTo>
                    <a:pt x="12376" y="164"/>
                  </a:lnTo>
                  <a:lnTo>
                    <a:pt x="11676" y="0"/>
                  </a:lnTo>
                  <a:lnTo>
                    <a:pt x="10041" y="0"/>
                  </a:lnTo>
                  <a:lnTo>
                    <a:pt x="9341" y="164"/>
                  </a:lnTo>
                  <a:lnTo>
                    <a:pt x="8173" y="657"/>
                  </a:lnTo>
                  <a:lnTo>
                    <a:pt x="7706" y="1068"/>
                  </a:lnTo>
                  <a:lnTo>
                    <a:pt x="7472" y="1560"/>
                  </a:lnTo>
                  <a:lnTo>
                    <a:pt x="7239" y="2135"/>
                  </a:lnTo>
                  <a:lnTo>
                    <a:pt x="7239" y="13305"/>
                  </a:lnTo>
                  <a:lnTo>
                    <a:pt x="1284" y="13305"/>
                  </a:lnTo>
                  <a:lnTo>
                    <a:pt x="701" y="13469"/>
                  </a:lnTo>
                  <a:lnTo>
                    <a:pt x="234" y="13716"/>
                  </a:lnTo>
                  <a:lnTo>
                    <a:pt x="117" y="13962"/>
                  </a:lnTo>
                  <a:lnTo>
                    <a:pt x="0" y="14373"/>
                  </a:lnTo>
                  <a:lnTo>
                    <a:pt x="117" y="14701"/>
                  </a:lnTo>
                  <a:lnTo>
                    <a:pt x="350" y="15112"/>
                  </a:lnTo>
                  <a:lnTo>
                    <a:pt x="817" y="15522"/>
                  </a:lnTo>
                  <a:lnTo>
                    <a:pt x="8173" y="20614"/>
                  </a:lnTo>
                  <a:lnTo>
                    <a:pt x="8874" y="21025"/>
                  </a:lnTo>
                  <a:lnTo>
                    <a:pt x="9457" y="21271"/>
                  </a:lnTo>
                  <a:lnTo>
                    <a:pt x="10275" y="21518"/>
                  </a:lnTo>
                  <a:lnTo>
                    <a:pt x="10742" y="21600"/>
                  </a:lnTo>
                  <a:lnTo>
                    <a:pt x="11559" y="21518"/>
                  </a:lnTo>
                  <a:lnTo>
                    <a:pt x="12259" y="21271"/>
                  </a:lnTo>
                  <a:lnTo>
                    <a:pt x="12843" y="21025"/>
                  </a:lnTo>
                  <a:lnTo>
                    <a:pt x="13544" y="20614"/>
                  </a:lnTo>
                  <a:lnTo>
                    <a:pt x="20899" y="15522"/>
                  </a:lnTo>
                  <a:lnTo>
                    <a:pt x="21366" y="15194"/>
                  </a:lnTo>
                  <a:lnTo>
                    <a:pt x="21600" y="14373"/>
                  </a:lnTo>
                  <a:lnTo>
                    <a:pt x="21600" y="14044"/>
                  </a:lnTo>
                  <a:lnTo>
                    <a:pt x="21366" y="13798"/>
                  </a:lnTo>
                  <a:lnTo>
                    <a:pt x="20899" y="13469"/>
                  </a:lnTo>
                  <a:lnTo>
                    <a:pt x="20199" y="13305"/>
                  </a:lnTo>
                  <a:lnTo>
                    <a:pt x="14711" y="13305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282" name="Shape 267"/>
          <p:cNvSpPr/>
          <p:nvPr/>
        </p:nvSpPr>
        <p:spPr>
          <a:xfrm>
            <a:off x="4435475" y="4543425"/>
            <a:ext cx="414338" cy="339725"/>
          </a:xfrm>
          <a:custGeom>
            <a:avLst/>
            <a:gdLst/>
            <a:ahLst/>
            <a:cxnLst>
              <a:cxn ang="0">
                <a:pos x="207214" y="169434"/>
              </a:cxn>
              <a:cxn ang="5898240">
                <a:pos x="207214" y="169434"/>
              </a:cxn>
              <a:cxn ang="11796480">
                <a:pos x="207214" y="169434"/>
              </a:cxn>
              <a:cxn ang="17694720">
                <a:pos x="207214" y="169434"/>
              </a:cxn>
            </a:cxnLst>
            <a:pathLst>
              <a:path w="21600" h="21600">
                <a:moveTo>
                  <a:pt x="19745" y="0"/>
                </a:moveTo>
                <a:lnTo>
                  <a:pt x="15198" y="0"/>
                </a:lnTo>
                <a:lnTo>
                  <a:pt x="14300" y="145"/>
                </a:lnTo>
                <a:lnTo>
                  <a:pt x="13463" y="509"/>
                </a:lnTo>
                <a:lnTo>
                  <a:pt x="12565" y="1091"/>
                </a:lnTo>
                <a:lnTo>
                  <a:pt x="11907" y="1745"/>
                </a:lnTo>
                <a:lnTo>
                  <a:pt x="4129" y="11200"/>
                </a:lnTo>
                <a:lnTo>
                  <a:pt x="4009" y="11636"/>
                </a:lnTo>
                <a:lnTo>
                  <a:pt x="3889" y="12000"/>
                </a:lnTo>
                <a:lnTo>
                  <a:pt x="3770" y="12509"/>
                </a:lnTo>
                <a:lnTo>
                  <a:pt x="3889" y="12945"/>
                </a:lnTo>
                <a:lnTo>
                  <a:pt x="4009" y="13309"/>
                </a:lnTo>
                <a:lnTo>
                  <a:pt x="4129" y="13745"/>
                </a:lnTo>
                <a:lnTo>
                  <a:pt x="4428" y="14109"/>
                </a:lnTo>
                <a:lnTo>
                  <a:pt x="9992" y="20945"/>
                </a:lnTo>
                <a:lnTo>
                  <a:pt x="10291" y="21236"/>
                </a:lnTo>
                <a:lnTo>
                  <a:pt x="10650" y="21527"/>
                </a:lnTo>
                <a:lnTo>
                  <a:pt x="10950" y="21600"/>
                </a:lnTo>
                <a:lnTo>
                  <a:pt x="11727" y="21600"/>
                </a:lnTo>
                <a:lnTo>
                  <a:pt x="12027" y="21527"/>
                </a:lnTo>
                <a:lnTo>
                  <a:pt x="12445" y="21236"/>
                </a:lnTo>
                <a:lnTo>
                  <a:pt x="12685" y="20945"/>
                </a:lnTo>
                <a:lnTo>
                  <a:pt x="20284" y="11782"/>
                </a:lnTo>
                <a:lnTo>
                  <a:pt x="20822" y="10982"/>
                </a:lnTo>
                <a:lnTo>
                  <a:pt x="21241" y="9891"/>
                </a:lnTo>
                <a:lnTo>
                  <a:pt x="21480" y="8873"/>
                </a:lnTo>
                <a:lnTo>
                  <a:pt x="21600" y="7782"/>
                </a:lnTo>
                <a:lnTo>
                  <a:pt x="21600" y="1891"/>
                </a:lnTo>
                <a:lnTo>
                  <a:pt x="21480" y="1455"/>
                </a:lnTo>
                <a:lnTo>
                  <a:pt x="21241" y="1091"/>
                </a:lnTo>
                <a:lnTo>
                  <a:pt x="21061" y="655"/>
                </a:lnTo>
                <a:lnTo>
                  <a:pt x="20702" y="436"/>
                </a:lnTo>
                <a:lnTo>
                  <a:pt x="20403" y="291"/>
                </a:lnTo>
                <a:lnTo>
                  <a:pt x="20044" y="145"/>
                </a:lnTo>
                <a:lnTo>
                  <a:pt x="19745" y="0"/>
                </a:lnTo>
                <a:close/>
                <a:moveTo>
                  <a:pt x="17112" y="7782"/>
                </a:moveTo>
                <a:lnTo>
                  <a:pt x="16694" y="7782"/>
                </a:lnTo>
                <a:lnTo>
                  <a:pt x="16394" y="7636"/>
                </a:lnTo>
                <a:lnTo>
                  <a:pt x="16035" y="7418"/>
                </a:lnTo>
                <a:lnTo>
                  <a:pt x="15736" y="7127"/>
                </a:lnTo>
                <a:lnTo>
                  <a:pt x="15497" y="6764"/>
                </a:lnTo>
                <a:lnTo>
                  <a:pt x="15377" y="6327"/>
                </a:lnTo>
                <a:lnTo>
                  <a:pt x="15317" y="5964"/>
                </a:lnTo>
                <a:lnTo>
                  <a:pt x="15198" y="5382"/>
                </a:lnTo>
                <a:lnTo>
                  <a:pt x="15317" y="5018"/>
                </a:lnTo>
                <a:lnTo>
                  <a:pt x="15377" y="4655"/>
                </a:lnTo>
                <a:lnTo>
                  <a:pt x="15497" y="4218"/>
                </a:lnTo>
                <a:lnTo>
                  <a:pt x="15736" y="3855"/>
                </a:lnTo>
                <a:lnTo>
                  <a:pt x="16035" y="3564"/>
                </a:lnTo>
                <a:lnTo>
                  <a:pt x="16394" y="3273"/>
                </a:lnTo>
                <a:lnTo>
                  <a:pt x="16694" y="3200"/>
                </a:lnTo>
                <a:lnTo>
                  <a:pt x="17471" y="3200"/>
                </a:lnTo>
                <a:lnTo>
                  <a:pt x="17890" y="3273"/>
                </a:lnTo>
                <a:lnTo>
                  <a:pt x="18189" y="3564"/>
                </a:lnTo>
                <a:lnTo>
                  <a:pt x="18429" y="3855"/>
                </a:lnTo>
                <a:lnTo>
                  <a:pt x="18788" y="4218"/>
                </a:lnTo>
                <a:lnTo>
                  <a:pt x="18848" y="4655"/>
                </a:lnTo>
                <a:lnTo>
                  <a:pt x="19087" y="5382"/>
                </a:lnTo>
                <a:lnTo>
                  <a:pt x="18967" y="5964"/>
                </a:lnTo>
                <a:lnTo>
                  <a:pt x="18848" y="6327"/>
                </a:lnTo>
                <a:lnTo>
                  <a:pt x="18788" y="6764"/>
                </a:lnTo>
                <a:lnTo>
                  <a:pt x="18429" y="7127"/>
                </a:lnTo>
                <a:lnTo>
                  <a:pt x="18189" y="7418"/>
                </a:lnTo>
                <a:lnTo>
                  <a:pt x="17890" y="7636"/>
                </a:lnTo>
                <a:lnTo>
                  <a:pt x="17471" y="7782"/>
                </a:lnTo>
                <a:lnTo>
                  <a:pt x="17112" y="7782"/>
                </a:lnTo>
                <a:close/>
                <a:moveTo>
                  <a:pt x="1616" y="13091"/>
                </a:moveTo>
                <a:lnTo>
                  <a:pt x="8437" y="21382"/>
                </a:lnTo>
                <a:lnTo>
                  <a:pt x="7778" y="21600"/>
                </a:lnTo>
                <a:lnTo>
                  <a:pt x="7240" y="21600"/>
                </a:lnTo>
                <a:lnTo>
                  <a:pt x="6701" y="21382"/>
                </a:lnTo>
                <a:lnTo>
                  <a:pt x="6163" y="20945"/>
                </a:lnTo>
                <a:lnTo>
                  <a:pt x="539" y="14109"/>
                </a:lnTo>
                <a:lnTo>
                  <a:pt x="299" y="13745"/>
                </a:lnTo>
                <a:lnTo>
                  <a:pt x="120" y="13309"/>
                </a:lnTo>
                <a:lnTo>
                  <a:pt x="0" y="12945"/>
                </a:lnTo>
                <a:lnTo>
                  <a:pt x="0" y="12000"/>
                </a:lnTo>
                <a:lnTo>
                  <a:pt x="120" y="11636"/>
                </a:lnTo>
                <a:lnTo>
                  <a:pt x="299" y="11200"/>
                </a:lnTo>
                <a:lnTo>
                  <a:pt x="539" y="10836"/>
                </a:lnTo>
                <a:lnTo>
                  <a:pt x="8137" y="1745"/>
                </a:lnTo>
                <a:lnTo>
                  <a:pt x="8796" y="1091"/>
                </a:lnTo>
                <a:lnTo>
                  <a:pt x="9633" y="509"/>
                </a:lnTo>
                <a:lnTo>
                  <a:pt x="10531" y="145"/>
                </a:lnTo>
                <a:lnTo>
                  <a:pt x="11368" y="0"/>
                </a:lnTo>
                <a:lnTo>
                  <a:pt x="1376" y="12145"/>
                </a:lnTo>
                <a:lnTo>
                  <a:pt x="1376" y="12800"/>
                </a:lnTo>
                <a:lnTo>
                  <a:pt x="1616" y="13091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/>
          <a:p>
            <a:endParaRPr lang="en-US"/>
          </a:p>
        </p:txBody>
      </p:sp>
      <p:sp>
        <p:nvSpPr>
          <p:cNvPr id="11283" name="Shape 314"/>
          <p:cNvSpPr/>
          <p:nvPr/>
        </p:nvSpPr>
        <p:spPr>
          <a:xfrm>
            <a:off x="3792538" y="2808288"/>
            <a:ext cx="325437" cy="366712"/>
          </a:xfrm>
          <a:custGeom>
            <a:avLst/>
            <a:gdLst/>
            <a:ahLst/>
            <a:cxnLst>
              <a:cxn ang="0">
                <a:pos x="162565" y="183172"/>
              </a:cxn>
              <a:cxn ang="5898240">
                <a:pos x="162565" y="183172"/>
              </a:cxn>
              <a:cxn ang="11796480">
                <a:pos x="162565" y="183172"/>
              </a:cxn>
              <a:cxn ang="17694720">
                <a:pos x="162565" y="183172"/>
              </a:cxn>
            </a:cxnLst>
            <a:pathLst>
              <a:path w="21600" h="21600">
                <a:moveTo>
                  <a:pt x="17617" y="14355"/>
                </a:moveTo>
                <a:lnTo>
                  <a:pt x="16238" y="14626"/>
                </a:lnTo>
                <a:lnTo>
                  <a:pt x="15626" y="14897"/>
                </a:lnTo>
                <a:lnTo>
                  <a:pt x="15089" y="15100"/>
                </a:lnTo>
                <a:lnTo>
                  <a:pt x="8043" y="11443"/>
                </a:lnTo>
                <a:lnTo>
                  <a:pt x="8043" y="10224"/>
                </a:lnTo>
                <a:lnTo>
                  <a:pt x="15089" y="6500"/>
                </a:lnTo>
                <a:lnTo>
                  <a:pt x="15626" y="6771"/>
                </a:lnTo>
                <a:lnTo>
                  <a:pt x="16238" y="7042"/>
                </a:lnTo>
                <a:lnTo>
                  <a:pt x="16928" y="7110"/>
                </a:lnTo>
                <a:lnTo>
                  <a:pt x="17617" y="7245"/>
                </a:lnTo>
                <a:lnTo>
                  <a:pt x="18306" y="7110"/>
                </a:lnTo>
                <a:lnTo>
                  <a:pt x="19149" y="6907"/>
                </a:lnTo>
                <a:lnTo>
                  <a:pt x="19838" y="6636"/>
                </a:lnTo>
                <a:lnTo>
                  <a:pt x="20911" y="5688"/>
                </a:lnTo>
                <a:lnTo>
                  <a:pt x="21217" y="5078"/>
                </a:lnTo>
                <a:lnTo>
                  <a:pt x="21523" y="4334"/>
                </a:lnTo>
                <a:lnTo>
                  <a:pt x="21600" y="3589"/>
                </a:lnTo>
                <a:lnTo>
                  <a:pt x="21523" y="2979"/>
                </a:lnTo>
                <a:lnTo>
                  <a:pt x="21217" y="2234"/>
                </a:lnTo>
                <a:lnTo>
                  <a:pt x="20911" y="1625"/>
                </a:lnTo>
                <a:lnTo>
                  <a:pt x="20374" y="1151"/>
                </a:lnTo>
                <a:lnTo>
                  <a:pt x="19838" y="609"/>
                </a:lnTo>
                <a:lnTo>
                  <a:pt x="19149" y="271"/>
                </a:lnTo>
                <a:lnTo>
                  <a:pt x="18306" y="135"/>
                </a:lnTo>
                <a:lnTo>
                  <a:pt x="17617" y="0"/>
                </a:lnTo>
                <a:lnTo>
                  <a:pt x="15932" y="271"/>
                </a:lnTo>
                <a:lnTo>
                  <a:pt x="15243" y="609"/>
                </a:lnTo>
                <a:lnTo>
                  <a:pt x="14706" y="1151"/>
                </a:lnTo>
                <a:lnTo>
                  <a:pt x="14094" y="1625"/>
                </a:lnTo>
                <a:lnTo>
                  <a:pt x="13864" y="2234"/>
                </a:lnTo>
                <a:lnTo>
                  <a:pt x="13557" y="2979"/>
                </a:lnTo>
                <a:lnTo>
                  <a:pt x="13404" y="3589"/>
                </a:lnTo>
                <a:lnTo>
                  <a:pt x="13557" y="4198"/>
                </a:lnTo>
                <a:lnTo>
                  <a:pt x="6511" y="7990"/>
                </a:lnTo>
                <a:lnTo>
                  <a:pt x="5974" y="7651"/>
                </a:lnTo>
                <a:lnTo>
                  <a:pt x="5209" y="7381"/>
                </a:lnTo>
                <a:lnTo>
                  <a:pt x="4672" y="7245"/>
                </a:lnTo>
                <a:lnTo>
                  <a:pt x="3140" y="7245"/>
                </a:lnTo>
                <a:lnTo>
                  <a:pt x="2298" y="7516"/>
                </a:lnTo>
                <a:lnTo>
                  <a:pt x="1762" y="7855"/>
                </a:lnTo>
                <a:lnTo>
                  <a:pt x="1072" y="8261"/>
                </a:lnTo>
                <a:lnTo>
                  <a:pt x="689" y="8870"/>
                </a:lnTo>
                <a:lnTo>
                  <a:pt x="230" y="9480"/>
                </a:lnTo>
                <a:lnTo>
                  <a:pt x="0" y="10089"/>
                </a:lnTo>
                <a:lnTo>
                  <a:pt x="0" y="11579"/>
                </a:lnTo>
                <a:lnTo>
                  <a:pt x="230" y="12188"/>
                </a:lnTo>
                <a:lnTo>
                  <a:pt x="689" y="12797"/>
                </a:lnTo>
                <a:lnTo>
                  <a:pt x="1072" y="13407"/>
                </a:lnTo>
                <a:lnTo>
                  <a:pt x="1762" y="13745"/>
                </a:lnTo>
                <a:lnTo>
                  <a:pt x="2298" y="14152"/>
                </a:lnTo>
                <a:lnTo>
                  <a:pt x="3140" y="14355"/>
                </a:lnTo>
                <a:lnTo>
                  <a:pt x="4672" y="14355"/>
                </a:lnTo>
                <a:lnTo>
                  <a:pt x="5209" y="14287"/>
                </a:lnTo>
                <a:lnTo>
                  <a:pt x="5974" y="14016"/>
                </a:lnTo>
                <a:lnTo>
                  <a:pt x="6511" y="13678"/>
                </a:lnTo>
                <a:lnTo>
                  <a:pt x="13557" y="17470"/>
                </a:lnTo>
                <a:lnTo>
                  <a:pt x="13404" y="18079"/>
                </a:lnTo>
                <a:lnTo>
                  <a:pt x="13557" y="18824"/>
                </a:lnTo>
                <a:lnTo>
                  <a:pt x="13864" y="19433"/>
                </a:lnTo>
                <a:lnTo>
                  <a:pt x="14094" y="20043"/>
                </a:lnTo>
                <a:lnTo>
                  <a:pt x="14706" y="20517"/>
                </a:lnTo>
                <a:lnTo>
                  <a:pt x="15243" y="20991"/>
                </a:lnTo>
                <a:lnTo>
                  <a:pt x="15932" y="21397"/>
                </a:lnTo>
                <a:lnTo>
                  <a:pt x="16774" y="21532"/>
                </a:lnTo>
                <a:lnTo>
                  <a:pt x="17617" y="21600"/>
                </a:lnTo>
                <a:lnTo>
                  <a:pt x="18306" y="21532"/>
                </a:lnTo>
                <a:lnTo>
                  <a:pt x="19149" y="21397"/>
                </a:lnTo>
                <a:lnTo>
                  <a:pt x="19838" y="20991"/>
                </a:lnTo>
                <a:lnTo>
                  <a:pt x="20911" y="20043"/>
                </a:lnTo>
                <a:lnTo>
                  <a:pt x="21523" y="18824"/>
                </a:lnTo>
                <a:lnTo>
                  <a:pt x="21600" y="18079"/>
                </a:lnTo>
                <a:lnTo>
                  <a:pt x="21523" y="17334"/>
                </a:lnTo>
                <a:lnTo>
                  <a:pt x="21217" y="16589"/>
                </a:lnTo>
                <a:lnTo>
                  <a:pt x="20911" y="15980"/>
                </a:lnTo>
                <a:lnTo>
                  <a:pt x="20374" y="15506"/>
                </a:lnTo>
                <a:lnTo>
                  <a:pt x="19838" y="14964"/>
                </a:lnTo>
                <a:lnTo>
                  <a:pt x="19149" y="14761"/>
                </a:lnTo>
                <a:lnTo>
                  <a:pt x="18306" y="14490"/>
                </a:lnTo>
                <a:lnTo>
                  <a:pt x="17617" y="14355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/>
          <a:p>
            <a:endParaRPr lang="en-US"/>
          </a:p>
        </p:txBody>
      </p:sp>
      <p:grpSp>
        <p:nvGrpSpPr>
          <p:cNvPr id="11284" name="Group 4"/>
          <p:cNvGrpSpPr/>
          <p:nvPr/>
        </p:nvGrpSpPr>
        <p:grpSpPr>
          <a:xfrm>
            <a:off x="2190750" y="4130675"/>
            <a:ext cx="2079625" cy="2043113"/>
            <a:chOff x="1122183" y="3814440"/>
            <a:chExt cx="2729039" cy="2679420"/>
          </a:xfrm>
        </p:grpSpPr>
        <p:sp>
          <p:nvSpPr>
            <p:cNvPr id="11285" name="Freeform 3131"/>
            <p:cNvSpPr/>
            <p:nvPr/>
          </p:nvSpPr>
          <p:spPr>
            <a:xfrm>
              <a:off x="3348368" y="4577979"/>
              <a:ext cx="502854" cy="581356"/>
            </a:xfrm>
            <a:custGeom>
              <a:avLst/>
              <a:gdLst/>
              <a:ahLst/>
              <a:cxnLst>
                <a:cxn ang="0">
                  <a:pos x="0" y="493802"/>
                </a:cxn>
                <a:cxn ang="0">
                  <a:pos x="29786" y="400996"/>
                </a:cxn>
                <a:cxn ang="0">
                  <a:pos x="119143" y="278420"/>
                </a:cxn>
                <a:cxn ang="0">
                  <a:pos x="247047" y="168103"/>
                </a:cxn>
                <a:cxn ang="0">
                  <a:pos x="273328" y="203124"/>
                </a:cxn>
                <a:cxn ang="0">
                  <a:pos x="204996" y="285425"/>
                </a:cxn>
                <a:cxn ang="0">
                  <a:pos x="196236" y="325699"/>
                </a:cxn>
                <a:cxn ang="0">
                  <a:pos x="280337" y="302936"/>
                </a:cxn>
                <a:cxn ang="0">
                  <a:pos x="359181" y="143588"/>
                </a:cxn>
                <a:cxn ang="0">
                  <a:pos x="406488" y="84051"/>
                </a:cxn>
                <a:cxn ang="0">
                  <a:pos x="408240" y="131330"/>
                </a:cxn>
                <a:cxn ang="0">
                  <a:pos x="380207" y="243399"/>
                </a:cxn>
                <a:cxn ang="0">
                  <a:pos x="445035" y="75296"/>
                </a:cxn>
                <a:cxn ang="0">
                  <a:pos x="483581" y="82300"/>
                </a:cxn>
                <a:cxn ang="0">
                  <a:pos x="431018" y="283674"/>
                </a:cxn>
                <a:cxn ang="0">
                  <a:pos x="376702" y="371227"/>
                </a:cxn>
                <a:cxn ang="0">
                  <a:pos x="212005" y="500807"/>
                </a:cxn>
                <a:cxn ang="0">
                  <a:pos x="155937" y="581356"/>
                </a:cxn>
                <a:cxn ang="0">
                  <a:pos x="0" y="493802"/>
                </a:cxn>
              </a:cxnLst>
              <a:pathLst>
                <a:path w="287" h="332">
                  <a:moveTo>
                    <a:pt x="0" y="282"/>
                  </a:moveTo>
                  <a:cubicBezTo>
                    <a:pt x="0" y="282"/>
                    <a:pt x="12" y="259"/>
                    <a:pt x="17" y="229"/>
                  </a:cubicBezTo>
                  <a:cubicBezTo>
                    <a:pt x="17" y="229"/>
                    <a:pt x="28" y="189"/>
                    <a:pt x="68" y="159"/>
                  </a:cubicBezTo>
                  <a:cubicBezTo>
                    <a:pt x="68" y="159"/>
                    <a:pt x="109" y="128"/>
                    <a:pt x="141" y="96"/>
                  </a:cubicBezTo>
                  <a:cubicBezTo>
                    <a:pt x="141" y="96"/>
                    <a:pt x="162" y="82"/>
                    <a:pt x="156" y="116"/>
                  </a:cubicBezTo>
                  <a:cubicBezTo>
                    <a:pt x="156" y="116"/>
                    <a:pt x="156" y="134"/>
                    <a:pt x="117" y="163"/>
                  </a:cubicBezTo>
                  <a:cubicBezTo>
                    <a:pt x="117" y="163"/>
                    <a:pt x="102" y="178"/>
                    <a:pt x="112" y="186"/>
                  </a:cubicBezTo>
                  <a:cubicBezTo>
                    <a:pt x="112" y="186"/>
                    <a:pt x="127" y="200"/>
                    <a:pt x="160" y="173"/>
                  </a:cubicBezTo>
                  <a:cubicBezTo>
                    <a:pt x="160" y="173"/>
                    <a:pt x="203" y="118"/>
                    <a:pt x="205" y="82"/>
                  </a:cubicBezTo>
                  <a:cubicBezTo>
                    <a:pt x="205" y="82"/>
                    <a:pt x="215" y="45"/>
                    <a:pt x="232" y="48"/>
                  </a:cubicBezTo>
                  <a:cubicBezTo>
                    <a:pt x="232" y="48"/>
                    <a:pt x="241" y="51"/>
                    <a:pt x="233" y="75"/>
                  </a:cubicBezTo>
                  <a:cubicBezTo>
                    <a:pt x="217" y="139"/>
                    <a:pt x="217" y="139"/>
                    <a:pt x="217" y="139"/>
                  </a:cubicBezTo>
                  <a:cubicBezTo>
                    <a:pt x="254" y="43"/>
                    <a:pt x="254" y="43"/>
                    <a:pt x="254" y="43"/>
                  </a:cubicBezTo>
                  <a:cubicBezTo>
                    <a:pt x="254" y="43"/>
                    <a:pt x="287" y="0"/>
                    <a:pt x="276" y="47"/>
                  </a:cubicBezTo>
                  <a:cubicBezTo>
                    <a:pt x="265" y="94"/>
                    <a:pt x="246" y="162"/>
                    <a:pt x="246" y="162"/>
                  </a:cubicBezTo>
                  <a:cubicBezTo>
                    <a:pt x="246" y="162"/>
                    <a:pt x="245" y="187"/>
                    <a:pt x="215" y="212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89" y="332"/>
                    <a:pt x="89" y="332"/>
                    <a:pt x="89" y="332"/>
                  </a:cubicBezTo>
                  <a:lnTo>
                    <a:pt x="0" y="282"/>
                  </a:lnTo>
                  <a:close/>
                </a:path>
              </a:pathLst>
            </a:custGeom>
            <a:solidFill>
              <a:srgbClr val="F2CAA9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286" name="Freeform 3132"/>
            <p:cNvSpPr/>
            <p:nvPr/>
          </p:nvSpPr>
          <p:spPr>
            <a:xfrm>
              <a:off x="3264683" y="5017143"/>
              <a:ext cx="291048" cy="233283"/>
            </a:xfrm>
            <a:custGeom>
              <a:avLst/>
              <a:gdLst/>
              <a:ahLst/>
              <a:cxnLst>
                <a:cxn ang="0">
                  <a:pos x="0" y="82204"/>
                </a:cxn>
                <a:cxn ang="0">
                  <a:pos x="57765" y="0"/>
                </a:cxn>
                <a:cxn ang="0">
                  <a:pos x="291048" y="129602"/>
                </a:cxn>
                <a:cxn ang="0">
                  <a:pos x="219212" y="233283"/>
                </a:cxn>
                <a:cxn ang="0">
                  <a:pos x="0" y="82204"/>
                </a:cxn>
              </a:cxnLst>
              <a:pathLst>
                <a:path w="393" h="315">
                  <a:moveTo>
                    <a:pt x="0" y="111"/>
                  </a:moveTo>
                  <a:lnTo>
                    <a:pt x="78" y="0"/>
                  </a:lnTo>
                  <a:lnTo>
                    <a:pt x="393" y="175"/>
                  </a:lnTo>
                  <a:lnTo>
                    <a:pt x="296" y="315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287" name="Freeform 3133"/>
            <p:cNvSpPr/>
            <p:nvPr/>
          </p:nvSpPr>
          <p:spPr>
            <a:xfrm>
              <a:off x="2492257" y="5050469"/>
              <a:ext cx="1040516" cy="807233"/>
            </a:xfrm>
            <a:custGeom>
              <a:avLst/>
              <a:gdLst/>
              <a:ahLst/>
              <a:cxnLst>
                <a:cxn ang="0">
                  <a:pos x="0" y="600609"/>
                </a:cxn>
                <a:cxn ang="0">
                  <a:pos x="269763" y="178607"/>
                </a:cxn>
                <a:cxn ang="0">
                  <a:pos x="486976" y="429007"/>
                </a:cxn>
                <a:cxn ang="0">
                  <a:pos x="761994" y="0"/>
                </a:cxn>
                <a:cxn ang="0">
                  <a:pos x="1040516" y="175105"/>
                </a:cxn>
                <a:cxn ang="0">
                  <a:pos x="586823" y="772212"/>
                </a:cxn>
                <a:cxn ang="0">
                  <a:pos x="485224" y="793225"/>
                </a:cxn>
                <a:cxn ang="0">
                  <a:pos x="155902" y="611116"/>
                </a:cxn>
                <a:cxn ang="0">
                  <a:pos x="0" y="600609"/>
                </a:cxn>
              </a:cxnLst>
              <a:pathLst>
                <a:path w="594" h="461">
                  <a:moveTo>
                    <a:pt x="0" y="343"/>
                  </a:moveTo>
                  <a:cubicBezTo>
                    <a:pt x="154" y="102"/>
                    <a:pt x="154" y="102"/>
                    <a:pt x="154" y="102"/>
                  </a:cubicBezTo>
                  <a:cubicBezTo>
                    <a:pt x="278" y="245"/>
                    <a:pt x="278" y="245"/>
                    <a:pt x="278" y="245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594" y="100"/>
                    <a:pt x="594" y="100"/>
                    <a:pt x="594" y="100"/>
                  </a:cubicBezTo>
                  <a:cubicBezTo>
                    <a:pt x="335" y="441"/>
                    <a:pt x="335" y="441"/>
                    <a:pt x="335" y="441"/>
                  </a:cubicBezTo>
                  <a:cubicBezTo>
                    <a:pt x="335" y="441"/>
                    <a:pt x="321" y="461"/>
                    <a:pt x="277" y="453"/>
                  </a:cubicBezTo>
                  <a:cubicBezTo>
                    <a:pt x="225" y="442"/>
                    <a:pt x="89" y="349"/>
                    <a:pt x="89" y="349"/>
                  </a:cubicBezTo>
                  <a:lnTo>
                    <a:pt x="0" y="343"/>
                  </a:lnTo>
                  <a:close/>
                </a:path>
              </a:pathLst>
            </a:custGeom>
            <a:solidFill>
              <a:srgbClr val="27557D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288" name="Freeform 3134"/>
            <p:cNvSpPr/>
            <p:nvPr/>
          </p:nvSpPr>
          <p:spPr>
            <a:xfrm>
              <a:off x="1122183" y="5063059"/>
              <a:ext cx="609498" cy="1397475"/>
            </a:xfrm>
            <a:custGeom>
              <a:avLst/>
              <a:gdLst/>
              <a:ahLst/>
              <a:cxnLst>
                <a:cxn ang="0">
                  <a:pos x="609498" y="183878"/>
                </a:cxn>
                <a:cxn ang="0">
                  <a:pos x="150623" y="182127"/>
                </a:cxn>
                <a:cxn ang="0">
                  <a:pos x="12260" y="1182075"/>
                </a:cxn>
                <a:cxn ang="0">
                  <a:pos x="138363" y="1332680"/>
                </a:cxn>
                <a:cxn ang="0">
                  <a:pos x="495655" y="1397475"/>
                </a:cxn>
                <a:cxn ang="0">
                  <a:pos x="609498" y="185630"/>
                </a:cxn>
                <a:cxn ang="0">
                  <a:pos x="609498" y="183878"/>
                </a:cxn>
              </a:cxnLst>
              <a:pathLst>
                <a:path w="348" h="798">
                  <a:moveTo>
                    <a:pt x="348" y="105"/>
                  </a:moveTo>
                  <a:cubicBezTo>
                    <a:pt x="215" y="74"/>
                    <a:pt x="109" y="0"/>
                    <a:pt x="86" y="104"/>
                  </a:cubicBezTo>
                  <a:cubicBezTo>
                    <a:pt x="61" y="213"/>
                    <a:pt x="7" y="675"/>
                    <a:pt x="7" y="675"/>
                  </a:cubicBezTo>
                  <a:cubicBezTo>
                    <a:pt x="0" y="732"/>
                    <a:pt x="59" y="756"/>
                    <a:pt x="79" y="761"/>
                  </a:cubicBezTo>
                  <a:cubicBezTo>
                    <a:pt x="147" y="779"/>
                    <a:pt x="207" y="788"/>
                    <a:pt x="283" y="798"/>
                  </a:cubicBezTo>
                  <a:cubicBezTo>
                    <a:pt x="348" y="106"/>
                    <a:pt x="348" y="106"/>
                    <a:pt x="348" y="106"/>
                  </a:cubicBezTo>
                  <a:lnTo>
                    <a:pt x="348" y="105"/>
                  </a:lnTo>
                  <a:close/>
                </a:path>
              </a:pathLst>
            </a:custGeom>
            <a:solidFill>
              <a:srgbClr val="27557D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289" name="Freeform 3135"/>
            <p:cNvSpPr/>
            <p:nvPr/>
          </p:nvSpPr>
          <p:spPr>
            <a:xfrm>
              <a:off x="1273261" y="4947528"/>
              <a:ext cx="1488567" cy="1546332"/>
            </a:xfrm>
            <a:custGeom>
              <a:avLst/>
              <a:gdLst/>
              <a:ahLst/>
              <a:cxnLst>
                <a:cxn ang="0">
                  <a:pos x="161115" y="1486790"/>
                </a:cxn>
                <a:cxn ang="0">
                  <a:pos x="0" y="290703"/>
                </a:cxn>
                <a:cxn ang="0">
                  <a:pos x="583168" y="1751"/>
                </a:cxn>
                <a:cxn ang="0">
                  <a:pos x="735527" y="59542"/>
                </a:cxn>
                <a:cxn ang="0">
                  <a:pos x="891389" y="0"/>
                </a:cxn>
                <a:cxn ang="0">
                  <a:pos x="1488567" y="281947"/>
                </a:cxn>
                <a:cxn ang="0">
                  <a:pos x="1313441" y="1486790"/>
                </a:cxn>
                <a:cxn ang="0">
                  <a:pos x="161115" y="1486790"/>
                </a:cxn>
              </a:cxnLst>
              <a:pathLst>
                <a:path w="850" h="883">
                  <a:moveTo>
                    <a:pt x="92" y="849"/>
                  </a:moveTo>
                  <a:cubicBezTo>
                    <a:pt x="129" y="745"/>
                    <a:pt x="46" y="256"/>
                    <a:pt x="0" y="166"/>
                  </a:cubicBezTo>
                  <a:cubicBezTo>
                    <a:pt x="26" y="73"/>
                    <a:pt x="269" y="53"/>
                    <a:pt x="333" y="1"/>
                  </a:cubicBezTo>
                  <a:cubicBezTo>
                    <a:pt x="364" y="27"/>
                    <a:pt x="386" y="34"/>
                    <a:pt x="420" y="34"/>
                  </a:cubicBezTo>
                  <a:cubicBezTo>
                    <a:pt x="455" y="34"/>
                    <a:pt x="478" y="27"/>
                    <a:pt x="509" y="0"/>
                  </a:cubicBezTo>
                  <a:cubicBezTo>
                    <a:pt x="556" y="38"/>
                    <a:pt x="807" y="69"/>
                    <a:pt x="850" y="161"/>
                  </a:cubicBezTo>
                  <a:cubicBezTo>
                    <a:pt x="801" y="264"/>
                    <a:pt x="712" y="755"/>
                    <a:pt x="750" y="849"/>
                  </a:cubicBezTo>
                  <a:cubicBezTo>
                    <a:pt x="587" y="880"/>
                    <a:pt x="260" y="883"/>
                    <a:pt x="92" y="849"/>
                  </a:cubicBezTo>
                  <a:close/>
                </a:path>
              </a:pathLst>
            </a:custGeom>
            <a:solidFill>
              <a:srgbClr val="3F73A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290" name="Freeform 3136"/>
            <p:cNvSpPr/>
            <p:nvPr/>
          </p:nvSpPr>
          <p:spPr>
            <a:xfrm>
              <a:off x="1709463" y="4947528"/>
              <a:ext cx="600611" cy="1202703"/>
            </a:xfrm>
            <a:custGeom>
              <a:avLst/>
              <a:gdLst/>
              <a:ahLst/>
              <a:cxnLst>
                <a:cxn ang="0">
                  <a:pos x="13330" y="78502"/>
                </a:cxn>
                <a:cxn ang="0">
                  <a:pos x="0" y="437683"/>
                </a:cxn>
                <a:cxn ang="0">
                  <a:pos x="302898" y="1202703"/>
                </a:cxn>
                <a:cxn ang="0">
                  <a:pos x="600611" y="437683"/>
                </a:cxn>
                <a:cxn ang="0">
                  <a:pos x="581356" y="68133"/>
                </a:cxn>
                <a:cxn ang="0">
                  <a:pos x="455457" y="0"/>
                </a:cxn>
                <a:cxn ang="0">
                  <a:pos x="146635" y="1481"/>
                </a:cxn>
                <a:cxn ang="0">
                  <a:pos x="13330" y="78502"/>
                </a:cxn>
              </a:cxnLst>
              <a:pathLst>
                <a:path w="811" h="1624">
                  <a:moveTo>
                    <a:pt x="18" y="106"/>
                  </a:moveTo>
                  <a:lnTo>
                    <a:pt x="0" y="591"/>
                  </a:lnTo>
                  <a:lnTo>
                    <a:pt x="409" y="1624"/>
                  </a:lnTo>
                  <a:lnTo>
                    <a:pt x="811" y="591"/>
                  </a:lnTo>
                  <a:lnTo>
                    <a:pt x="785" y="92"/>
                  </a:lnTo>
                  <a:lnTo>
                    <a:pt x="615" y="0"/>
                  </a:lnTo>
                  <a:lnTo>
                    <a:pt x="198" y="2"/>
                  </a:lnTo>
                  <a:lnTo>
                    <a:pt x="18" y="10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291" name="Rectangle 3137"/>
            <p:cNvSpPr/>
            <p:nvPr/>
          </p:nvSpPr>
          <p:spPr>
            <a:xfrm>
              <a:off x="1856098" y="4823111"/>
              <a:ext cx="302897" cy="311784"/>
            </a:xfrm>
            <a:prstGeom prst="rect">
              <a:avLst/>
            </a:prstGeom>
            <a:solidFill>
              <a:srgbClr val="D1A886"/>
            </a:solidFill>
            <a:ln w="9525">
              <a:noFill/>
            </a:ln>
          </p:spPr>
          <p:txBody>
            <a:bodyPr anchor="t"/>
            <a:p>
              <a:endParaRPr lang="en-US" altLang="zh-CN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1292" name="Freeform 3138"/>
            <p:cNvSpPr/>
            <p:nvPr/>
          </p:nvSpPr>
          <p:spPr>
            <a:xfrm>
              <a:off x="1938303" y="5110456"/>
              <a:ext cx="142191" cy="216990"/>
            </a:xfrm>
            <a:custGeom>
              <a:avLst/>
              <a:gdLst/>
              <a:ahLst/>
              <a:cxnLst>
                <a:cxn ang="0">
                  <a:pos x="121126" y="216990"/>
                </a:cxn>
                <a:cxn ang="0">
                  <a:pos x="142191" y="171492"/>
                </a:cxn>
                <a:cxn ang="0">
                  <a:pos x="70218" y="0"/>
                </a:cxn>
                <a:cxn ang="0">
                  <a:pos x="0" y="169742"/>
                </a:cxn>
                <a:cxn ang="0">
                  <a:pos x="22821" y="216990"/>
                </a:cxn>
                <a:cxn ang="0">
                  <a:pos x="121126" y="216990"/>
                </a:cxn>
              </a:cxnLst>
              <a:pathLst>
                <a:path w="81" h="124">
                  <a:moveTo>
                    <a:pt x="69" y="124"/>
                  </a:moveTo>
                  <a:cubicBezTo>
                    <a:pt x="81" y="98"/>
                    <a:pt x="81" y="98"/>
                    <a:pt x="81" y="9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32" y="124"/>
                    <a:pt x="50" y="124"/>
                    <a:pt x="69" y="124"/>
                  </a:cubicBezTo>
                  <a:close/>
                </a:path>
              </a:pathLst>
            </a:custGeom>
            <a:solidFill>
              <a:srgbClr val="FCB02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293" name="Freeform 3139"/>
            <p:cNvSpPr/>
            <p:nvPr/>
          </p:nvSpPr>
          <p:spPr>
            <a:xfrm>
              <a:off x="1767229" y="4949009"/>
              <a:ext cx="241429" cy="451754"/>
            </a:xfrm>
            <a:custGeom>
              <a:avLst/>
              <a:gdLst/>
              <a:ahLst/>
              <a:cxnLst>
                <a:cxn ang="0">
                  <a:pos x="88870" y="0"/>
                </a:cxn>
                <a:cxn ang="0">
                  <a:pos x="241429" y="161447"/>
                </a:cxn>
                <a:cxn ang="0">
                  <a:pos x="132564" y="451754"/>
                </a:cxn>
                <a:cxn ang="0">
                  <a:pos x="0" y="59987"/>
                </a:cxn>
                <a:cxn ang="0">
                  <a:pos x="88870" y="0"/>
                </a:cxn>
              </a:cxnLst>
              <a:pathLst>
                <a:path w="326" h="610">
                  <a:moveTo>
                    <a:pt x="120" y="0"/>
                  </a:moveTo>
                  <a:lnTo>
                    <a:pt x="326" y="218"/>
                  </a:lnTo>
                  <a:lnTo>
                    <a:pt x="179" y="610"/>
                  </a:lnTo>
                  <a:lnTo>
                    <a:pt x="0" y="8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294" name="Freeform 3140"/>
            <p:cNvSpPr/>
            <p:nvPr/>
          </p:nvSpPr>
          <p:spPr>
            <a:xfrm>
              <a:off x="1549498" y="5000109"/>
              <a:ext cx="459160" cy="1153824"/>
            </a:xfrm>
            <a:custGeom>
              <a:avLst/>
              <a:gdLst/>
              <a:ahLst/>
              <a:cxnLst>
                <a:cxn ang="0">
                  <a:pos x="217731" y="0"/>
                </a:cxn>
                <a:cxn ang="0">
                  <a:pos x="459160" y="1153824"/>
                </a:cxn>
                <a:cxn ang="0">
                  <a:pos x="61468" y="521368"/>
                </a:cxn>
                <a:cxn ang="0">
                  <a:pos x="114049" y="411022"/>
                </a:cxn>
                <a:cxn ang="0">
                  <a:pos x="0" y="319931"/>
                </a:cxn>
                <a:cxn ang="0">
                  <a:pos x="154041" y="34807"/>
                </a:cxn>
                <a:cxn ang="0">
                  <a:pos x="217731" y="0"/>
                </a:cxn>
              </a:cxnLst>
              <a:pathLst>
                <a:path w="620" h="1558">
                  <a:moveTo>
                    <a:pt x="294" y="0"/>
                  </a:moveTo>
                  <a:lnTo>
                    <a:pt x="620" y="1558"/>
                  </a:lnTo>
                  <a:lnTo>
                    <a:pt x="83" y="704"/>
                  </a:lnTo>
                  <a:lnTo>
                    <a:pt x="154" y="555"/>
                  </a:lnTo>
                  <a:lnTo>
                    <a:pt x="0" y="432"/>
                  </a:lnTo>
                  <a:lnTo>
                    <a:pt x="208" y="47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27557D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295" name="Freeform 3141"/>
            <p:cNvSpPr/>
            <p:nvPr/>
          </p:nvSpPr>
          <p:spPr>
            <a:xfrm>
              <a:off x="2008658" y="4947528"/>
              <a:ext cx="245132" cy="453235"/>
            </a:xfrm>
            <a:custGeom>
              <a:avLst/>
              <a:gdLst/>
              <a:ahLst/>
              <a:cxnLst>
                <a:cxn ang="0">
                  <a:pos x="156262" y="0"/>
                </a:cxn>
                <a:cxn ang="0">
                  <a:pos x="0" y="162928"/>
                </a:cxn>
                <a:cxn ang="0">
                  <a:pos x="108865" y="453235"/>
                </a:cxn>
                <a:cxn ang="0">
                  <a:pos x="245132" y="59246"/>
                </a:cxn>
                <a:cxn ang="0">
                  <a:pos x="156262" y="0"/>
                </a:cxn>
              </a:cxnLst>
              <a:pathLst>
                <a:path w="331" h="612">
                  <a:moveTo>
                    <a:pt x="211" y="0"/>
                  </a:moveTo>
                  <a:lnTo>
                    <a:pt x="0" y="220"/>
                  </a:lnTo>
                  <a:lnTo>
                    <a:pt x="147" y="612"/>
                  </a:lnTo>
                  <a:lnTo>
                    <a:pt x="331" y="8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296" name="Freeform 3142"/>
            <p:cNvSpPr/>
            <p:nvPr/>
          </p:nvSpPr>
          <p:spPr>
            <a:xfrm>
              <a:off x="1912382" y="5434089"/>
              <a:ext cx="197735" cy="719844"/>
            </a:xfrm>
            <a:custGeom>
              <a:avLst/>
              <a:gdLst/>
              <a:ahLst/>
              <a:cxnLst>
                <a:cxn ang="0">
                  <a:pos x="48878" y="0"/>
                </a:cxn>
                <a:cxn ang="0">
                  <a:pos x="147376" y="0"/>
                </a:cxn>
                <a:cxn ang="0">
                  <a:pos x="197735" y="488783"/>
                </a:cxn>
                <a:cxn ang="0">
                  <a:pos x="96275" y="719844"/>
                </a:cxn>
                <a:cxn ang="0">
                  <a:pos x="0" y="488783"/>
                </a:cxn>
                <a:cxn ang="0">
                  <a:pos x="48878" y="0"/>
                </a:cxn>
              </a:cxnLst>
              <a:pathLst>
                <a:path w="267" h="972">
                  <a:moveTo>
                    <a:pt x="66" y="0"/>
                  </a:moveTo>
                  <a:lnTo>
                    <a:pt x="199" y="0"/>
                  </a:lnTo>
                  <a:lnTo>
                    <a:pt x="267" y="660"/>
                  </a:lnTo>
                  <a:lnTo>
                    <a:pt x="130" y="972"/>
                  </a:lnTo>
                  <a:lnTo>
                    <a:pt x="0" y="66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CB02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297" name="Freeform 3143"/>
            <p:cNvSpPr/>
            <p:nvPr/>
          </p:nvSpPr>
          <p:spPr>
            <a:xfrm>
              <a:off x="1767229" y="4949009"/>
              <a:ext cx="241429" cy="379918"/>
            </a:xfrm>
            <a:custGeom>
              <a:avLst/>
              <a:gdLst/>
              <a:ahLst/>
              <a:cxnLst>
                <a:cxn ang="0">
                  <a:pos x="88870" y="0"/>
                </a:cxn>
                <a:cxn ang="0">
                  <a:pos x="241429" y="161447"/>
                </a:cxn>
                <a:cxn ang="0">
                  <a:pos x="131083" y="379918"/>
                </a:cxn>
                <a:cxn ang="0">
                  <a:pos x="0" y="59987"/>
                </a:cxn>
                <a:cxn ang="0">
                  <a:pos x="88870" y="0"/>
                </a:cxn>
              </a:cxnLst>
              <a:pathLst>
                <a:path w="326" h="513">
                  <a:moveTo>
                    <a:pt x="120" y="0"/>
                  </a:moveTo>
                  <a:lnTo>
                    <a:pt x="326" y="218"/>
                  </a:lnTo>
                  <a:lnTo>
                    <a:pt x="177" y="513"/>
                  </a:lnTo>
                  <a:lnTo>
                    <a:pt x="0" y="8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298" name="Freeform 3144"/>
            <p:cNvSpPr/>
            <p:nvPr/>
          </p:nvSpPr>
          <p:spPr>
            <a:xfrm>
              <a:off x="1593192" y="5000109"/>
              <a:ext cx="415466" cy="1153824"/>
            </a:xfrm>
            <a:custGeom>
              <a:avLst/>
              <a:gdLst/>
              <a:ahLst/>
              <a:cxnLst>
                <a:cxn ang="0">
                  <a:pos x="174037" y="0"/>
                </a:cxn>
                <a:cxn ang="0">
                  <a:pos x="415466" y="1153824"/>
                </a:cxn>
                <a:cxn ang="0">
                  <a:pos x="56284" y="471009"/>
                </a:cxn>
                <a:cxn ang="0">
                  <a:pos x="116271" y="385102"/>
                </a:cxn>
                <a:cxn ang="0">
                  <a:pos x="0" y="295492"/>
                </a:cxn>
                <a:cxn ang="0">
                  <a:pos x="110347" y="34807"/>
                </a:cxn>
                <a:cxn ang="0">
                  <a:pos x="174037" y="0"/>
                </a:cxn>
              </a:cxnLst>
              <a:pathLst>
                <a:path w="561" h="1558">
                  <a:moveTo>
                    <a:pt x="235" y="0"/>
                  </a:moveTo>
                  <a:lnTo>
                    <a:pt x="561" y="1558"/>
                  </a:lnTo>
                  <a:lnTo>
                    <a:pt x="76" y="636"/>
                  </a:lnTo>
                  <a:lnTo>
                    <a:pt x="157" y="520"/>
                  </a:lnTo>
                  <a:lnTo>
                    <a:pt x="0" y="399"/>
                  </a:lnTo>
                  <a:lnTo>
                    <a:pt x="149" y="47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3F73A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299" name="Freeform 3145"/>
            <p:cNvSpPr/>
            <p:nvPr/>
          </p:nvSpPr>
          <p:spPr>
            <a:xfrm>
              <a:off x="2008658" y="4997888"/>
              <a:ext cx="460641" cy="1156046"/>
            </a:xfrm>
            <a:custGeom>
              <a:avLst/>
              <a:gdLst/>
              <a:ahLst/>
              <a:cxnLst>
                <a:cxn ang="0">
                  <a:pos x="248835" y="0"/>
                </a:cxn>
                <a:cxn ang="0">
                  <a:pos x="0" y="1156046"/>
                </a:cxn>
                <a:cxn ang="0">
                  <a:pos x="399173" y="523590"/>
                </a:cxn>
                <a:cxn ang="0">
                  <a:pos x="346592" y="413244"/>
                </a:cxn>
                <a:cxn ang="0">
                  <a:pos x="460641" y="322152"/>
                </a:cxn>
                <a:cxn ang="0">
                  <a:pos x="338445" y="40732"/>
                </a:cxn>
                <a:cxn ang="0">
                  <a:pos x="248835" y="0"/>
                </a:cxn>
              </a:cxnLst>
              <a:pathLst>
                <a:path w="622" h="1561">
                  <a:moveTo>
                    <a:pt x="336" y="0"/>
                  </a:moveTo>
                  <a:lnTo>
                    <a:pt x="0" y="1561"/>
                  </a:lnTo>
                  <a:lnTo>
                    <a:pt x="539" y="707"/>
                  </a:lnTo>
                  <a:lnTo>
                    <a:pt x="468" y="558"/>
                  </a:lnTo>
                  <a:lnTo>
                    <a:pt x="622" y="435"/>
                  </a:lnTo>
                  <a:lnTo>
                    <a:pt x="457" y="55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27557D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00" name="Freeform 3146"/>
            <p:cNvSpPr/>
            <p:nvPr/>
          </p:nvSpPr>
          <p:spPr>
            <a:xfrm>
              <a:off x="2008658" y="4997888"/>
              <a:ext cx="416947" cy="1156046"/>
            </a:xfrm>
            <a:custGeom>
              <a:avLst/>
              <a:gdLst/>
              <a:ahLst/>
              <a:cxnLst>
                <a:cxn ang="0">
                  <a:pos x="248835" y="0"/>
                </a:cxn>
                <a:cxn ang="0">
                  <a:pos x="0" y="1156046"/>
                </a:cxn>
                <a:cxn ang="0">
                  <a:pos x="360663" y="473231"/>
                </a:cxn>
                <a:cxn ang="0">
                  <a:pos x="301416" y="387324"/>
                </a:cxn>
                <a:cxn ang="0">
                  <a:pos x="416947" y="297713"/>
                </a:cxn>
                <a:cxn ang="0">
                  <a:pos x="338445" y="40732"/>
                </a:cxn>
                <a:cxn ang="0">
                  <a:pos x="248835" y="0"/>
                </a:cxn>
              </a:cxnLst>
              <a:pathLst>
                <a:path w="563" h="1561">
                  <a:moveTo>
                    <a:pt x="336" y="0"/>
                  </a:moveTo>
                  <a:lnTo>
                    <a:pt x="0" y="1561"/>
                  </a:lnTo>
                  <a:lnTo>
                    <a:pt x="487" y="639"/>
                  </a:lnTo>
                  <a:lnTo>
                    <a:pt x="407" y="523"/>
                  </a:lnTo>
                  <a:lnTo>
                    <a:pt x="563" y="402"/>
                  </a:lnTo>
                  <a:lnTo>
                    <a:pt x="457" y="55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3F73A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01" name="Freeform 3147"/>
            <p:cNvSpPr/>
            <p:nvPr/>
          </p:nvSpPr>
          <p:spPr>
            <a:xfrm>
              <a:off x="2008658" y="4947528"/>
              <a:ext cx="245132" cy="381399"/>
            </a:xfrm>
            <a:custGeom>
              <a:avLst/>
              <a:gdLst/>
              <a:ahLst/>
              <a:cxnLst>
                <a:cxn ang="0">
                  <a:pos x="156262" y="0"/>
                </a:cxn>
                <a:cxn ang="0">
                  <a:pos x="0" y="162928"/>
                </a:cxn>
                <a:cxn ang="0">
                  <a:pos x="111828" y="381399"/>
                </a:cxn>
                <a:cxn ang="0">
                  <a:pos x="245132" y="59246"/>
                </a:cxn>
                <a:cxn ang="0">
                  <a:pos x="156262" y="0"/>
                </a:cxn>
              </a:cxnLst>
              <a:pathLst>
                <a:path w="331" h="515">
                  <a:moveTo>
                    <a:pt x="211" y="0"/>
                  </a:moveTo>
                  <a:lnTo>
                    <a:pt x="0" y="220"/>
                  </a:lnTo>
                  <a:lnTo>
                    <a:pt x="151" y="515"/>
                  </a:lnTo>
                  <a:lnTo>
                    <a:pt x="331" y="8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02" name="Freeform 3148"/>
            <p:cNvSpPr/>
            <p:nvPr/>
          </p:nvSpPr>
          <p:spPr>
            <a:xfrm>
              <a:off x="1940525" y="5318559"/>
              <a:ext cx="139970" cy="122936"/>
            </a:xfrm>
            <a:custGeom>
              <a:avLst/>
              <a:gdLst/>
              <a:ahLst/>
              <a:cxnLst>
                <a:cxn ang="0">
                  <a:pos x="20996" y="0"/>
                </a:cxn>
                <a:cxn ang="0">
                  <a:pos x="118975" y="0"/>
                </a:cxn>
                <a:cxn ang="0">
                  <a:pos x="118975" y="122936"/>
                </a:cxn>
                <a:cxn ang="0">
                  <a:pos x="20996" y="122936"/>
                </a:cxn>
                <a:cxn ang="0">
                  <a:pos x="20996" y="0"/>
                </a:cxn>
              </a:cxnLst>
              <a:pathLst>
                <a:path w="80" h="70">
                  <a:moveTo>
                    <a:pt x="12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80" y="26"/>
                    <a:pt x="79" y="48"/>
                    <a:pt x="68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" y="48"/>
                    <a:pt x="0" y="26"/>
                    <a:pt x="12" y="0"/>
                  </a:cubicBezTo>
                  <a:close/>
                </a:path>
              </a:pathLst>
            </a:custGeom>
            <a:solidFill>
              <a:srgbClr val="FCB02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03" name="Freeform 3149"/>
            <p:cNvSpPr/>
            <p:nvPr/>
          </p:nvSpPr>
          <p:spPr>
            <a:xfrm>
              <a:off x="1996068" y="6141344"/>
              <a:ext cx="38510" cy="338445"/>
            </a:xfrm>
            <a:custGeom>
              <a:avLst/>
              <a:gdLst/>
              <a:ahLst/>
              <a:cxnLst>
                <a:cxn ang="0">
                  <a:pos x="0" y="336691"/>
                </a:cxn>
                <a:cxn ang="0">
                  <a:pos x="19255" y="0"/>
                </a:cxn>
                <a:cxn ang="0">
                  <a:pos x="38510" y="336691"/>
                </a:cxn>
                <a:cxn ang="0">
                  <a:pos x="0" y="336691"/>
                </a:cxn>
              </a:cxnLst>
              <a:pathLst>
                <a:path w="22" h="193">
                  <a:moveTo>
                    <a:pt x="0" y="192"/>
                  </a:moveTo>
                  <a:cubicBezTo>
                    <a:pt x="1" y="144"/>
                    <a:pt x="5" y="87"/>
                    <a:pt x="11" y="0"/>
                  </a:cubicBezTo>
                  <a:cubicBezTo>
                    <a:pt x="17" y="87"/>
                    <a:pt x="20" y="144"/>
                    <a:pt x="22" y="192"/>
                  </a:cubicBezTo>
                  <a:cubicBezTo>
                    <a:pt x="15" y="193"/>
                    <a:pt x="7" y="193"/>
                    <a:pt x="0" y="192"/>
                  </a:cubicBezTo>
                  <a:close/>
                </a:path>
              </a:pathLst>
            </a:custGeom>
            <a:solidFill>
              <a:srgbClr val="27557D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04" name="Freeform 3150"/>
            <p:cNvSpPr/>
            <p:nvPr/>
          </p:nvSpPr>
          <p:spPr>
            <a:xfrm>
              <a:off x="1677618" y="4943825"/>
              <a:ext cx="672447" cy="1197518"/>
            </a:xfrm>
            <a:custGeom>
              <a:avLst/>
              <a:gdLst/>
              <a:ahLst/>
              <a:cxnLst>
                <a:cxn ang="0">
                  <a:pos x="0" y="91091"/>
                </a:cxn>
                <a:cxn ang="0">
                  <a:pos x="37029" y="436202"/>
                </a:cxn>
                <a:cxn ang="0">
                  <a:pos x="337705" y="1197518"/>
                </a:cxn>
                <a:cxn ang="0">
                  <a:pos x="633937" y="436202"/>
                </a:cxn>
                <a:cxn ang="0">
                  <a:pos x="672447" y="91091"/>
                </a:cxn>
                <a:cxn ang="0">
                  <a:pos x="528774" y="0"/>
                </a:cxn>
                <a:cxn ang="0">
                  <a:pos x="143673" y="0"/>
                </a:cxn>
                <a:cxn ang="0">
                  <a:pos x="0" y="91091"/>
                </a:cxn>
              </a:cxnLst>
              <a:pathLst>
                <a:path w="908" h="1617">
                  <a:moveTo>
                    <a:pt x="0" y="123"/>
                  </a:moveTo>
                  <a:lnTo>
                    <a:pt x="50" y="589"/>
                  </a:lnTo>
                  <a:lnTo>
                    <a:pt x="456" y="1617"/>
                  </a:lnTo>
                  <a:lnTo>
                    <a:pt x="856" y="589"/>
                  </a:lnTo>
                  <a:lnTo>
                    <a:pt x="908" y="123"/>
                  </a:lnTo>
                  <a:lnTo>
                    <a:pt x="714" y="0"/>
                  </a:lnTo>
                  <a:lnTo>
                    <a:pt x="194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05" name="Rectangle 3151"/>
            <p:cNvSpPr/>
            <p:nvPr/>
          </p:nvSpPr>
          <p:spPr>
            <a:xfrm>
              <a:off x="1821291" y="4819408"/>
              <a:ext cx="382140" cy="310303"/>
            </a:xfrm>
            <a:prstGeom prst="rect">
              <a:avLst/>
            </a:prstGeom>
            <a:solidFill>
              <a:srgbClr val="D1A886"/>
            </a:solidFill>
            <a:ln w="9525">
              <a:noFill/>
            </a:ln>
          </p:spPr>
          <p:txBody>
            <a:bodyPr anchor="t"/>
            <a:p>
              <a:endParaRPr lang="en-US" altLang="zh-CN" dirty="0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1306" name="Freeform 3152"/>
            <p:cNvSpPr/>
            <p:nvPr/>
          </p:nvSpPr>
          <p:spPr>
            <a:xfrm>
              <a:off x="1542833" y="3859616"/>
              <a:ext cx="936834" cy="1141975"/>
            </a:xfrm>
            <a:custGeom>
              <a:avLst/>
              <a:gdLst/>
              <a:ahLst/>
              <a:cxnLst>
                <a:cxn ang="0">
                  <a:pos x="471044" y="1141975"/>
                </a:cxn>
                <a:cxn ang="0">
                  <a:pos x="833520" y="760149"/>
                </a:cxn>
                <a:cxn ang="0">
                  <a:pos x="847528" y="768906"/>
                </a:cxn>
                <a:cxn ang="0">
                  <a:pos x="924576" y="644550"/>
                </a:cxn>
                <a:cxn ang="0">
                  <a:pos x="893057" y="500928"/>
                </a:cxn>
                <a:cxn ang="0">
                  <a:pos x="886052" y="500928"/>
                </a:cxn>
                <a:cxn ang="0">
                  <a:pos x="471044" y="0"/>
                </a:cxn>
                <a:cxn ang="0">
                  <a:pos x="54284" y="500928"/>
                </a:cxn>
                <a:cxn ang="0">
                  <a:pos x="43777" y="500928"/>
                </a:cxn>
                <a:cxn ang="0">
                  <a:pos x="12258" y="644550"/>
                </a:cxn>
                <a:cxn ang="0">
                  <a:pos x="89306" y="768906"/>
                </a:cxn>
                <a:cxn ang="0">
                  <a:pos x="105065" y="758398"/>
                </a:cxn>
                <a:cxn ang="0">
                  <a:pos x="471044" y="1141975"/>
                </a:cxn>
              </a:cxnLst>
              <a:pathLst>
                <a:path w="535" h="652">
                  <a:moveTo>
                    <a:pt x="269" y="652"/>
                  </a:moveTo>
                  <a:cubicBezTo>
                    <a:pt x="355" y="652"/>
                    <a:pt x="434" y="554"/>
                    <a:pt x="476" y="434"/>
                  </a:cubicBezTo>
                  <a:cubicBezTo>
                    <a:pt x="479" y="437"/>
                    <a:pt x="481" y="439"/>
                    <a:pt x="484" y="439"/>
                  </a:cubicBezTo>
                  <a:cubicBezTo>
                    <a:pt x="501" y="442"/>
                    <a:pt x="521" y="410"/>
                    <a:pt x="528" y="368"/>
                  </a:cubicBezTo>
                  <a:cubicBezTo>
                    <a:pt x="535" y="325"/>
                    <a:pt x="527" y="289"/>
                    <a:pt x="510" y="286"/>
                  </a:cubicBezTo>
                  <a:cubicBezTo>
                    <a:pt x="509" y="286"/>
                    <a:pt x="508" y="286"/>
                    <a:pt x="506" y="286"/>
                  </a:cubicBezTo>
                  <a:cubicBezTo>
                    <a:pt x="515" y="137"/>
                    <a:pt x="453" y="0"/>
                    <a:pt x="269" y="0"/>
                  </a:cubicBezTo>
                  <a:cubicBezTo>
                    <a:pt x="84" y="0"/>
                    <a:pt x="22" y="137"/>
                    <a:pt x="31" y="286"/>
                  </a:cubicBezTo>
                  <a:cubicBezTo>
                    <a:pt x="29" y="286"/>
                    <a:pt x="27" y="286"/>
                    <a:pt x="25" y="286"/>
                  </a:cubicBezTo>
                  <a:cubicBezTo>
                    <a:pt x="8" y="289"/>
                    <a:pt x="0" y="325"/>
                    <a:pt x="7" y="368"/>
                  </a:cubicBezTo>
                  <a:cubicBezTo>
                    <a:pt x="14" y="410"/>
                    <a:pt x="34" y="442"/>
                    <a:pt x="51" y="439"/>
                  </a:cubicBezTo>
                  <a:cubicBezTo>
                    <a:pt x="54" y="438"/>
                    <a:pt x="58" y="436"/>
                    <a:pt x="60" y="433"/>
                  </a:cubicBezTo>
                  <a:cubicBezTo>
                    <a:pt x="102" y="554"/>
                    <a:pt x="182" y="652"/>
                    <a:pt x="269" y="652"/>
                  </a:cubicBezTo>
                  <a:close/>
                </a:path>
              </a:pathLst>
            </a:custGeom>
            <a:solidFill>
              <a:srgbClr val="F2CAA9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07" name="Freeform 3153"/>
            <p:cNvSpPr/>
            <p:nvPr/>
          </p:nvSpPr>
          <p:spPr>
            <a:xfrm>
              <a:off x="1581343" y="3859616"/>
              <a:ext cx="863517" cy="630974"/>
            </a:xfrm>
            <a:custGeom>
              <a:avLst/>
              <a:gdLst/>
              <a:ahLst/>
              <a:cxnLst>
                <a:cxn ang="0">
                  <a:pos x="847753" y="501274"/>
                </a:cxn>
                <a:cxn ang="0">
                  <a:pos x="432634" y="0"/>
                </a:cxn>
                <a:cxn ang="0">
                  <a:pos x="15764" y="501274"/>
                </a:cxn>
                <a:cxn ang="0">
                  <a:pos x="80572" y="616952"/>
                </a:cxn>
                <a:cxn ang="0">
                  <a:pos x="117354" y="571382"/>
                </a:cxn>
                <a:cxn ang="0">
                  <a:pos x="238212" y="245379"/>
                </a:cxn>
                <a:cxn ang="0">
                  <a:pos x="430883" y="282186"/>
                </a:cxn>
                <a:cxn ang="0">
                  <a:pos x="623554" y="245379"/>
                </a:cxn>
                <a:cxn ang="0">
                  <a:pos x="746163" y="571382"/>
                </a:cxn>
                <a:cxn ang="0">
                  <a:pos x="779442" y="618705"/>
                </a:cxn>
                <a:cxn ang="0">
                  <a:pos x="847753" y="501274"/>
                </a:cxn>
              </a:cxnLst>
              <a:pathLst>
                <a:path w="493" h="360">
                  <a:moveTo>
                    <a:pt x="484" y="286"/>
                  </a:moveTo>
                  <a:cubicBezTo>
                    <a:pt x="493" y="137"/>
                    <a:pt x="431" y="0"/>
                    <a:pt x="247" y="0"/>
                  </a:cubicBezTo>
                  <a:cubicBezTo>
                    <a:pt x="62" y="0"/>
                    <a:pt x="0" y="137"/>
                    <a:pt x="9" y="286"/>
                  </a:cubicBezTo>
                  <a:cubicBezTo>
                    <a:pt x="24" y="290"/>
                    <a:pt x="39" y="317"/>
                    <a:pt x="46" y="352"/>
                  </a:cubicBezTo>
                  <a:cubicBezTo>
                    <a:pt x="58" y="360"/>
                    <a:pt x="67" y="356"/>
                    <a:pt x="67" y="326"/>
                  </a:cubicBezTo>
                  <a:cubicBezTo>
                    <a:pt x="67" y="237"/>
                    <a:pt x="78" y="159"/>
                    <a:pt x="136" y="140"/>
                  </a:cubicBezTo>
                  <a:cubicBezTo>
                    <a:pt x="192" y="122"/>
                    <a:pt x="204" y="161"/>
                    <a:pt x="246" y="161"/>
                  </a:cubicBezTo>
                  <a:cubicBezTo>
                    <a:pt x="289" y="161"/>
                    <a:pt x="302" y="125"/>
                    <a:pt x="356" y="140"/>
                  </a:cubicBezTo>
                  <a:cubicBezTo>
                    <a:pt x="413" y="156"/>
                    <a:pt x="426" y="237"/>
                    <a:pt x="426" y="326"/>
                  </a:cubicBezTo>
                  <a:cubicBezTo>
                    <a:pt x="426" y="355"/>
                    <a:pt x="434" y="360"/>
                    <a:pt x="445" y="353"/>
                  </a:cubicBezTo>
                  <a:cubicBezTo>
                    <a:pt x="452" y="316"/>
                    <a:pt x="469" y="287"/>
                    <a:pt x="484" y="286"/>
                  </a:cubicBezTo>
                  <a:close/>
                </a:path>
              </a:pathLst>
            </a:custGeom>
            <a:solidFill>
              <a:srgbClr val="57291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08" name="Freeform 3154"/>
            <p:cNvSpPr/>
            <p:nvPr/>
          </p:nvSpPr>
          <p:spPr>
            <a:xfrm>
              <a:off x="1943487" y="5106753"/>
              <a:ext cx="140710" cy="215509"/>
            </a:xfrm>
            <a:custGeom>
              <a:avLst/>
              <a:gdLst/>
              <a:ahLst/>
              <a:cxnLst>
                <a:cxn ang="0">
                  <a:pos x="119604" y="215509"/>
                </a:cxn>
                <a:cxn ang="0">
                  <a:pos x="140710" y="171706"/>
                </a:cxn>
                <a:cxn ang="0">
                  <a:pos x="70355" y="0"/>
                </a:cxn>
                <a:cxn ang="0">
                  <a:pos x="0" y="168202"/>
                </a:cxn>
                <a:cxn ang="0">
                  <a:pos x="22865" y="215509"/>
                </a:cxn>
                <a:cxn ang="0">
                  <a:pos x="119604" y="215509"/>
                </a:cxn>
              </a:cxnLst>
              <a:pathLst>
                <a:path w="80" h="123">
                  <a:moveTo>
                    <a:pt x="68" y="123"/>
                  </a:moveTo>
                  <a:cubicBezTo>
                    <a:pt x="80" y="98"/>
                    <a:pt x="80" y="98"/>
                    <a:pt x="80" y="9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3" y="123"/>
                    <a:pt x="13" y="123"/>
                    <a:pt x="13" y="123"/>
                  </a:cubicBezTo>
                  <a:cubicBezTo>
                    <a:pt x="31" y="123"/>
                    <a:pt x="50" y="123"/>
                    <a:pt x="68" y="123"/>
                  </a:cubicBezTo>
                  <a:close/>
                </a:path>
              </a:pathLst>
            </a:custGeom>
            <a:solidFill>
              <a:srgbClr val="FF888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09" name="Freeform 3155"/>
            <p:cNvSpPr/>
            <p:nvPr/>
          </p:nvSpPr>
          <p:spPr>
            <a:xfrm>
              <a:off x="1730200" y="4943825"/>
              <a:ext cx="283642" cy="451754"/>
            </a:xfrm>
            <a:custGeom>
              <a:avLst/>
              <a:gdLst/>
              <a:ahLst/>
              <a:cxnLst>
                <a:cxn ang="0">
                  <a:pos x="91091" y="0"/>
                </a:cxn>
                <a:cxn ang="0">
                  <a:pos x="283642" y="162928"/>
                </a:cxn>
                <a:cxn ang="0">
                  <a:pos x="174777" y="451754"/>
                </a:cxn>
                <a:cxn ang="0">
                  <a:pos x="0" y="59246"/>
                </a:cxn>
                <a:cxn ang="0">
                  <a:pos x="91091" y="0"/>
                </a:cxn>
              </a:cxnLst>
              <a:pathLst>
                <a:path w="383" h="610">
                  <a:moveTo>
                    <a:pt x="123" y="0"/>
                  </a:moveTo>
                  <a:lnTo>
                    <a:pt x="383" y="220"/>
                  </a:lnTo>
                  <a:lnTo>
                    <a:pt x="236" y="610"/>
                  </a:lnTo>
                  <a:lnTo>
                    <a:pt x="0" y="8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10" name="Freeform 3156"/>
            <p:cNvSpPr/>
            <p:nvPr/>
          </p:nvSpPr>
          <p:spPr>
            <a:xfrm>
              <a:off x="1554682" y="5003072"/>
              <a:ext cx="459160" cy="1141975"/>
            </a:xfrm>
            <a:custGeom>
              <a:avLst/>
              <a:gdLst/>
              <a:ahLst/>
              <a:cxnLst>
                <a:cxn ang="0">
                  <a:pos x="175518" y="0"/>
                </a:cxn>
                <a:cxn ang="0">
                  <a:pos x="459160" y="1141975"/>
                </a:cxn>
                <a:cxn ang="0">
                  <a:pos x="61468" y="511741"/>
                </a:cxn>
                <a:cxn ang="0">
                  <a:pos x="114049" y="401395"/>
                </a:cxn>
                <a:cxn ang="0">
                  <a:pos x="0" y="311784"/>
                </a:cxn>
                <a:cxn ang="0">
                  <a:pos x="122936" y="31845"/>
                </a:cxn>
                <a:cxn ang="0">
                  <a:pos x="175518" y="0"/>
                </a:cxn>
              </a:cxnLst>
              <a:pathLst>
                <a:path w="620" h="1542">
                  <a:moveTo>
                    <a:pt x="237" y="0"/>
                  </a:moveTo>
                  <a:lnTo>
                    <a:pt x="620" y="1542"/>
                  </a:lnTo>
                  <a:lnTo>
                    <a:pt x="83" y="691"/>
                  </a:lnTo>
                  <a:lnTo>
                    <a:pt x="154" y="542"/>
                  </a:lnTo>
                  <a:lnTo>
                    <a:pt x="0" y="421"/>
                  </a:lnTo>
                  <a:lnTo>
                    <a:pt x="166" y="4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27557D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11" name="Freeform 3157"/>
            <p:cNvSpPr/>
            <p:nvPr/>
          </p:nvSpPr>
          <p:spPr>
            <a:xfrm>
              <a:off x="2013842" y="4943825"/>
              <a:ext cx="282161" cy="451754"/>
            </a:xfrm>
            <a:custGeom>
              <a:avLst/>
              <a:gdLst/>
              <a:ahLst/>
              <a:cxnLst>
                <a:cxn ang="0">
                  <a:pos x="192551" y="0"/>
                </a:cxn>
                <a:cxn ang="0">
                  <a:pos x="0" y="162928"/>
                </a:cxn>
                <a:cxn ang="0">
                  <a:pos x="106644" y="451754"/>
                </a:cxn>
                <a:cxn ang="0">
                  <a:pos x="282161" y="59246"/>
                </a:cxn>
                <a:cxn ang="0">
                  <a:pos x="192551" y="0"/>
                </a:cxn>
              </a:cxnLst>
              <a:pathLst>
                <a:path w="381" h="610">
                  <a:moveTo>
                    <a:pt x="260" y="0"/>
                  </a:moveTo>
                  <a:lnTo>
                    <a:pt x="0" y="220"/>
                  </a:lnTo>
                  <a:lnTo>
                    <a:pt x="144" y="610"/>
                  </a:lnTo>
                  <a:lnTo>
                    <a:pt x="381" y="8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12" name="Freeform 3158"/>
            <p:cNvSpPr/>
            <p:nvPr/>
          </p:nvSpPr>
          <p:spPr>
            <a:xfrm>
              <a:off x="1916085" y="5428905"/>
              <a:ext cx="197735" cy="716141"/>
            </a:xfrm>
            <a:custGeom>
              <a:avLst/>
              <a:gdLst/>
              <a:ahLst/>
              <a:cxnLst>
                <a:cxn ang="0">
                  <a:pos x="50359" y="0"/>
                </a:cxn>
                <a:cxn ang="0">
                  <a:pos x="146635" y="0"/>
                </a:cxn>
                <a:cxn ang="0">
                  <a:pos x="197735" y="485080"/>
                </a:cxn>
                <a:cxn ang="0">
                  <a:pos x="97757" y="716141"/>
                </a:cxn>
                <a:cxn ang="0">
                  <a:pos x="0" y="485080"/>
                </a:cxn>
                <a:cxn ang="0">
                  <a:pos x="50359" y="0"/>
                </a:cxn>
              </a:cxnLst>
              <a:pathLst>
                <a:path w="267" h="967">
                  <a:moveTo>
                    <a:pt x="68" y="0"/>
                  </a:moveTo>
                  <a:lnTo>
                    <a:pt x="198" y="0"/>
                  </a:lnTo>
                  <a:lnTo>
                    <a:pt x="267" y="655"/>
                  </a:lnTo>
                  <a:lnTo>
                    <a:pt x="132" y="967"/>
                  </a:lnTo>
                  <a:lnTo>
                    <a:pt x="0" y="65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888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13" name="Freeform 3159"/>
            <p:cNvSpPr/>
            <p:nvPr/>
          </p:nvSpPr>
          <p:spPr>
            <a:xfrm>
              <a:off x="1563569" y="3814440"/>
              <a:ext cx="739099" cy="556916"/>
            </a:xfrm>
            <a:custGeom>
              <a:avLst/>
              <a:gdLst/>
              <a:ahLst/>
              <a:cxnLst>
                <a:cxn ang="0">
                  <a:pos x="739099" y="213660"/>
                </a:cxn>
                <a:cxn ang="0">
                  <a:pos x="140114" y="546408"/>
                </a:cxn>
                <a:cxn ang="0">
                  <a:pos x="739099" y="213660"/>
                </a:cxn>
              </a:cxnLst>
              <a:pathLst>
                <a:path w="422" h="318">
                  <a:moveTo>
                    <a:pt x="422" y="122"/>
                  </a:moveTo>
                  <a:cubicBezTo>
                    <a:pt x="399" y="170"/>
                    <a:pt x="159" y="306"/>
                    <a:pt x="80" y="312"/>
                  </a:cubicBezTo>
                  <a:cubicBezTo>
                    <a:pt x="0" y="318"/>
                    <a:pt x="75" y="0"/>
                    <a:pt x="422" y="122"/>
                  </a:cubicBezTo>
                  <a:close/>
                </a:path>
              </a:pathLst>
            </a:custGeom>
            <a:solidFill>
              <a:srgbClr val="57291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14" name="Freeform 3160"/>
            <p:cNvSpPr/>
            <p:nvPr/>
          </p:nvSpPr>
          <p:spPr>
            <a:xfrm>
              <a:off x="2103452" y="3814440"/>
              <a:ext cx="318450" cy="556916"/>
            </a:xfrm>
            <a:custGeom>
              <a:avLst/>
              <a:gdLst/>
              <a:ahLst/>
              <a:cxnLst>
                <a:cxn ang="0">
                  <a:pos x="0" y="213660"/>
                </a:cxn>
                <a:cxn ang="0">
                  <a:pos x="258959" y="546408"/>
                </a:cxn>
                <a:cxn ang="0">
                  <a:pos x="0" y="213660"/>
                </a:cxn>
              </a:cxnLst>
              <a:pathLst>
                <a:path w="182" h="318">
                  <a:moveTo>
                    <a:pt x="0" y="122"/>
                  </a:moveTo>
                  <a:cubicBezTo>
                    <a:pt x="11" y="170"/>
                    <a:pt x="114" y="306"/>
                    <a:pt x="148" y="312"/>
                  </a:cubicBezTo>
                  <a:cubicBezTo>
                    <a:pt x="182" y="318"/>
                    <a:pt x="150" y="0"/>
                    <a:pt x="0" y="122"/>
                  </a:cubicBezTo>
                  <a:close/>
                </a:path>
              </a:pathLst>
            </a:custGeom>
            <a:solidFill>
              <a:srgbClr val="57291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15" name="Freeform 3161"/>
            <p:cNvSpPr/>
            <p:nvPr/>
          </p:nvSpPr>
          <p:spPr>
            <a:xfrm>
              <a:off x="1730200" y="4943825"/>
              <a:ext cx="283642" cy="379918"/>
            </a:xfrm>
            <a:custGeom>
              <a:avLst/>
              <a:gdLst/>
              <a:ahLst/>
              <a:cxnLst>
                <a:cxn ang="0">
                  <a:pos x="91091" y="0"/>
                </a:cxn>
                <a:cxn ang="0">
                  <a:pos x="283642" y="162928"/>
                </a:cxn>
                <a:cxn ang="0">
                  <a:pos x="171814" y="379918"/>
                </a:cxn>
                <a:cxn ang="0">
                  <a:pos x="0" y="59246"/>
                </a:cxn>
                <a:cxn ang="0">
                  <a:pos x="91091" y="0"/>
                </a:cxn>
              </a:cxnLst>
              <a:pathLst>
                <a:path w="383" h="513">
                  <a:moveTo>
                    <a:pt x="123" y="0"/>
                  </a:moveTo>
                  <a:lnTo>
                    <a:pt x="383" y="220"/>
                  </a:lnTo>
                  <a:lnTo>
                    <a:pt x="232" y="513"/>
                  </a:lnTo>
                  <a:lnTo>
                    <a:pt x="0" y="8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16" name="Freeform 3162"/>
            <p:cNvSpPr/>
            <p:nvPr/>
          </p:nvSpPr>
          <p:spPr>
            <a:xfrm>
              <a:off x="1600598" y="5003072"/>
              <a:ext cx="413244" cy="1141975"/>
            </a:xfrm>
            <a:custGeom>
              <a:avLst/>
              <a:gdLst/>
              <a:ahLst/>
              <a:cxnLst>
                <a:cxn ang="0">
                  <a:pos x="129602" y="0"/>
                </a:cxn>
                <a:cxn ang="0">
                  <a:pos x="413244" y="1141975"/>
                </a:cxn>
                <a:cxn ang="0">
                  <a:pos x="54062" y="460641"/>
                </a:cxn>
                <a:cxn ang="0">
                  <a:pos x="114049" y="376955"/>
                </a:cxn>
                <a:cxn ang="0">
                  <a:pos x="0" y="287345"/>
                </a:cxn>
                <a:cxn ang="0">
                  <a:pos x="77020" y="31845"/>
                </a:cxn>
                <a:cxn ang="0">
                  <a:pos x="129602" y="0"/>
                </a:cxn>
              </a:cxnLst>
              <a:pathLst>
                <a:path w="558" h="1542">
                  <a:moveTo>
                    <a:pt x="175" y="0"/>
                  </a:moveTo>
                  <a:lnTo>
                    <a:pt x="558" y="1542"/>
                  </a:lnTo>
                  <a:lnTo>
                    <a:pt x="73" y="622"/>
                  </a:lnTo>
                  <a:lnTo>
                    <a:pt x="154" y="509"/>
                  </a:lnTo>
                  <a:lnTo>
                    <a:pt x="0" y="388"/>
                  </a:lnTo>
                  <a:lnTo>
                    <a:pt x="104" y="43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3F73A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17" name="Freeform 3163"/>
            <p:cNvSpPr/>
            <p:nvPr/>
          </p:nvSpPr>
          <p:spPr>
            <a:xfrm>
              <a:off x="2013842" y="5003072"/>
              <a:ext cx="456938" cy="1141975"/>
            </a:xfrm>
            <a:custGeom>
              <a:avLst/>
              <a:gdLst/>
              <a:ahLst/>
              <a:cxnLst>
                <a:cxn ang="0">
                  <a:pos x="282161" y="0"/>
                </a:cxn>
                <a:cxn ang="0">
                  <a:pos x="0" y="1141975"/>
                </a:cxn>
                <a:cxn ang="0">
                  <a:pos x="396210" y="511741"/>
                </a:cxn>
                <a:cxn ang="0">
                  <a:pos x="343629" y="401395"/>
                </a:cxn>
                <a:cxn ang="0">
                  <a:pos x="456938" y="311784"/>
                </a:cxn>
                <a:cxn ang="0">
                  <a:pos x="336223" y="31845"/>
                </a:cxn>
                <a:cxn ang="0">
                  <a:pos x="282161" y="0"/>
                </a:cxn>
              </a:cxnLst>
              <a:pathLst>
                <a:path w="617" h="1542">
                  <a:moveTo>
                    <a:pt x="381" y="0"/>
                  </a:moveTo>
                  <a:lnTo>
                    <a:pt x="0" y="1542"/>
                  </a:lnTo>
                  <a:lnTo>
                    <a:pt x="535" y="691"/>
                  </a:lnTo>
                  <a:lnTo>
                    <a:pt x="464" y="542"/>
                  </a:lnTo>
                  <a:lnTo>
                    <a:pt x="617" y="421"/>
                  </a:lnTo>
                  <a:lnTo>
                    <a:pt x="454" y="4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27557D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18" name="Freeform 3164"/>
            <p:cNvSpPr/>
            <p:nvPr/>
          </p:nvSpPr>
          <p:spPr>
            <a:xfrm>
              <a:off x="2013842" y="5003072"/>
              <a:ext cx="413244" cy="1141975"/>
            </a:xfrm>
            <a:custGeom>
              <a:avLst/>
              <a:gdLst/>
              <a:ahLst/>
              <a:cxnLst>
                <a:cxn ang="0">
                  <a:pos x="282161" y="0"/>
                </a:cxn>
                <a:cxn ang="0">
                  <a:pos x="0" y="1141975"/>
                </a:cxn>
                <a:cxn ang="0">
                  <a:pos x="357700" y="460641"/>
                </a:cxn>
                <a:cxn ang="0">
                  <a:pos x="297713" y="376955"/>
                </a:cxn>
                <a:cxn ang="0">
                  <a:pos x="413244" y="287345"/>
                </a:cxn>
                <a:cxn ang="0">
                  <a:pos x="336224" y="31845"/>
                </a:cxn>
                <a:cxn ang="0">
                  <a:pos x="282161" y="0"/>
                </a:cxn>
              </a:cxnLst>
              <a:pathLst>
                <a:path w="558" h="1542">
                  <a:moveTo>
                    <a:pt x="381" y="0"/>
                  </a:moveTo>
                  <a:lnTo>
                    <a:pt x="0" y="1542"/>
                  </a:lnTo>
                  <a:lnTo>
                    <a:pt x="483" y="622"/>
                  </a:lnTo>
                  <a:lnTo>
                    <a:pt x="402" y="509"/>
                  </a:lnTo>
                  <a:lnTo>
                    <a:pt x="558" y="388"/>
                  </a:lnTo>
                  <a:lnTo>
                    <a:pt x="454" y="4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3F73A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19" name="Freeform 3165"/>
            <p:cNvSpPr/>
            <p:nvPr/>
          </p:nvSpPr>
          <p:spPr>
            <a:xfrm>
              <a:off x="2013842" y="4943825"/>
              <a:ext cx="282161" cy="379918"/>
            </a:xfrm>
            <a:custGeom>
              <a:avLst/>
              <a:gdLst/>
              <a:ahLst/>
              <a:cxnLst>
                <a:cxn ang="0">
                  <a:pos x="192551" y="0"/>
                </a:cxn>
                <a:cxn ang="0">
                  <a:pos x="0" y="162928"/>
                </a:cxn>
                <a:cxn ang="0">
                  <a:pos x="110346" y="379918"/>
                </a:cxn>
                <a:cxn ang="0">
                  <a:pos x="282161" y="59246"/>
                </a:cxn>
                <a:cxn ang="0">
                  <a:pos x="192551" y="0"/>
                </a:cxn>
              </a:cxnLst>
              <a:pathLst>
                <a:path w="381" h="513">
                  <a:moveTo>
                    <a:pt x="260" y="0"/>
                  </a:moveTo>
                  <a:lnTo>
                    <a:pt x="0" y="220"/>
                  </a:lnTo>
                  <a:lnTo>
                    <a:pt x="149" y="513"/>
                  </a:lnTo>
                  <a:lnTo>
                    <a:pt x="381" y="8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20" name="Freeform 3166"/>
            <p:cNvSpPr/>
            <p:nvPr/>
          </p:nvSpPr>
          <p:spPr>
            <a:xfrm>
              <a:off x="1943487" y="5313375"/>
              <a:ext cx="140710" cy="122196"/>
            </a:xfrm>
            <a:custGeom>
              <a:avLst/>
              <a:gdLst/>
              <a:ahLst/>
              <a:cxnLst>
                <a:cxn ang="0">
                  <a:pos x="22865" y="0"/>
                </a:cxn>
                <a:cxn ang="0">
                  <a:pos x="119604" y="0"/>
                </a:cxn>
                <a:cxn ang="0">
                  <a:pos x="119604" y="122196"/>
                </a:cxn>
                <a:cxn ang="0">
                  <a:pos x="22865" y="122196"/>
                </a:cxn>
                <a:cxn ang="0">
                  <a:pos x="22865" y="0"/>
                </a:cxn>
              </a:cxnLst>
              <a:pathLst>
                <a:path w="80" h="70">
                  <a:moveTo>
                    <a:pt x="13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80" y="26"/>
                    <a:pt x="79" y="48"/>
                    <a:pt x="68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" y="48"/>
                    <a:pt x="0" y="26"/>
                    <a:pt x="13" y="0"/>
                  </a:cubicBezTo>
                  <a:close/>
                </a:path>
              </a:pathLst>
            </a:custGeom>
            <a:solidFill>
              <a:srgbClr val="FF888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1321" name="Freeform 3167"/>
            <p:cNvSpPr/>
            <p:nvPr/>
          </p:nvSpPr>
          <p:spPr>
            <a:xfrm>
              <a:off x="1982738" y="6141344"/>
              <a:ext cx="59246" cy="338445"/>
            </a:xfrm>
            <a:custGeom>
              <a:avLst/>
              <a:gdLst/>
              <a:ahLst/>
              <a:cxnLst>
                <a:cxn ang="0">
                  <a:pos x="6970" y="336691"/>
                </a:cxn>
                <a:cxn ang="0">
                  <a:pos x="54018" y="338445"/>
                </a:cxn>
                <a:cxn ang="0">
                  <a:pos x="29623" y="0"/>
                </a:cxn>
                <a:cxn ang="0">
                  <a:pos x="6970" y="336691"/>
                </a:cxn>
              </a:cxnLst>
              <a:pathLst>
                <a:path w="34" h="193">
                  <a:moveTo>
                    <a:pt x="4" y="192"/>
                  </a:moveTo>
                  <a:cubicBezTo>
                    <a:pt x="13" y="193"/>
                    <a:pt x="22" y="193"/>
                    <a:pt x="31" y="193"/>
                  </a:cubicBezTo>
                  <a:cubicBezTo>
                    <a:pt x="34" y="146"/>
                    <a:pt x="24" y="21"/>
                    <a:pt x="17" y="0"/>
                  </a:cubicBezTo>
                  <a:cubicBezTo>
                    <a:pt x="10" y="17"/>
                    <a:pt x="0" y="143"/>
                    <a:pt x="4" y="192"/>
                  </a:cubicBezTo>
                  <a:close/>
                </a:path>
              </a:pathLst>
            </a:custGeom>
            <a:solidFill>
              <a:srgbClr val="27557D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70" name="Oval 55"/>
          <p:cNvSpPr/>
          <p:nvPr/>
        </p:nvSpPr>
        <p:spPr>
          <a:xfrm>
            <a:off x="7005638" y="2566988"/>
            <a:ext cx="230188" cy="231775"/>
          </a:xfrm>
          <a:prstGeom prst="ellipse">
            <a:avLst/>
          </a:prstGeom>
          <a:noFill/>
          <a:ln>
            <a:solidFill>
              <a:srgbClr val="1B3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" name="Oval 56"/>
          <p:cNvSpPr/>
          <p:nvPr/>
        </p:nvSpPr>
        <p:spPr>
          <a:xfrm>
            <a:off x="7005638" y="3516313"/>
            <a:ext cx="230188" cy="231775"/>
          </a:xfrm>
          <a:prstGeom prst="ellipse">
            <a:avLst/>
          </a:prstGeom>
          <a:noFill/>
          <a:ln>
            <a:solidFill>
              <a:srgbClr val="2553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2" name="Oval 57"/>
          <p:cNvSpPr/>
          <p:nvPr/>
        </p:nvSpPr>
        <p:spPr>
          <a:xfrm>
            <a:off x="7005638" y="4465638"/>
            <a:ext cx="230188" cy="231775"/>
          </a:xfrm>
          <a:prstGeom prst="ellipse">
            <a:avLst/>
          </a:prstGeom>
          <a:noFill/>
          <a:ln>
            <a:solidFill>
              <a:srgbClr val="4F79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3" name="Oval 58"/>
          <p:cNvSpPr/>
          <p:nvPr/>
        </p:nvSpPr>
        <p:spPr>
          <a:xfrm>
            <a:off x="7005638" y="5416550"/>
            <a:ext cx="230188" cy="230188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4" name="Pentagon 60"/>
          <p:cNvSpPr/>
          <p:nvPr/>
        </p:nvSpPr>
        <p:spPr>
          <a:xfrm>
            <a:off x="5962650" y="2490788"/>
            <a:ext cx="776288" cy="384175"/>
          </a:xfrm>
          <a:prstGeom prst="homePlate">
            <a:avLst/>
          </a:pr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327" name="TextBox 61"/>
          <p:cNvSpPr txBox="1"/>
          <p:nvPr/>
        </p:nvSpPr>
        <p:spPr>
          <a:xfrm>
            <a:off x="5898833" y="2500313"/>
            <a:ext cx="74676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2014</a:t>
            </a:r>
            <a:endParaRPr lang="en-US" altLang="zh-CN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6" name="Pentagon 63"/>
          <p:cNvSpPr/>
          <p:nvPr/>
        </p:nvSpPr>
        <p:spPr>
          <a:xfrm>
            <a:off x="5962650" y="5338763"/>
            <a:ext cx="776288" cy="385763"/>
          </a:xfrm>
          <a:prstGeom prst="homePlat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329" name="TextBox 64"/>
          <p:cNvSpPr txBox="1"/>
          <p:nvPr/>
        </p:nvSpPr>
        <p:spPr>
          <a:xfrm>
            <a:off x="5898833" y="5348288"/>
            <a:ext cx="74676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endParaRPr lang="en-GB" altLang="zh-CN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8" name="Pentagon 66"/>
          <p:cNvSpPr/>
          <p:nvPr/>
        </p:nvSpPr>
        <p:spPr>
          <a:xfrm>
            <a:off x="5962650" y="4389438"/>
            <a:ext cx="776288" cy="385763"/>
          </a:xfrm>
          <a:prstGeom prst="homePlate">
            <a:avLst/>
          </a:prstGeom>
          <a:solidFill>
            <a:srgbClr val="4F7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331" name="TextBox 67"/>
          <p:cNvSpPr txBox="1"/>
          <p:nvPr/>
        </p:nvSpPr>
        <p:spPr>
          <a:xfrm>
            <a:off x="5898833" y="4398963"/>
            <a:ext cx="74676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2016</a:t>
            </a:r>
            <a:endParaRPr lang="en-US" altLang="zh-CN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0" name="Pentagon 69"/>
          <p:cNvSpPr/>
          <p:nvPr/>
        </p:nvSpPr>
        <p:spPr>
          <a:xfrm>
            <a:off x="5962650" y="3440113"/>
            <a:ext cx="776288" cy="384175"/>
          </a:xfrm>
          <a:prstGeom prst="homePlate">
            <a:avLst/>
          </a:prstGeom>
          <a:solidFill>
            <a:srgbClr val="25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333" name="TextBox 70"/>
          <p:cNvSpPr txBox="1"/>
          <p:nvPr/>
        </p:nvSpPr>
        <p:spPr>
          <a:xfrm>
            <a:off x="5898833" y="3444875"/>
            <a:ext cx="74676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2015</a:t>
            </a:r>
            <a:endParaRPr lang="en-GB" altLang="zh-CN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2" name="Straight Connector 83"/>
          <p:cNvCxnSpPr>
            <a:stCxn id="70" idx="4"/>
            <a:endCxn id="71" idx="0"/>
          </p:cNvCxnSpPr>
          <p:nvPr/>
        </p:nvCxnSpPr>
        <p:spPr>
          <a:xfrm>
            <a:off x="7119938" y="2798763"/>
            <a:ext cx="0" cy="7175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4"/>
          <p:cNvCxnSpPr>
            <a:stCxn id="71" idx="4"/>
            <a:endCxn id="72" idx="0"/>
          </p:cNvCxnSpPr>
          <p:nvPr/>
        </p:nvCxnSpPr>
        <p:spPr>
          <a:xfrm>
            <a:off x="7119938" y="3748088"/>
            <a:ext cx="0" cy="7175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5"/>
          <p:cNvCxnSpPr>
            <a:stCxn id="72" idx="4"/>
            <a:endCxn id="73" idx="0"/>
          </p:cNvCxnSpPr>
          <p:nvPr/>
        </p:nvCxnSpPr>
        <p:spPr>
          <a:xfrm>
            <a:off x="7119938" y="4697413"/>
            <a:ext cx="0" cy="7191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37" name="Content Placeholder 2"/>
          <p:cNvSpPr txBox="1"/>
          <p:nvPr/>
        </p:nvSpPr>
        <p:spPr>
          <a:xfrm>
            <a:off x="7235825" y="2800350"/>
            <a:ext cx="2803525" cy="279400"/>
          </a:xfrm>
          <a:prstGeom prst="rect">
            <a:avLst/>
          </a:prstGeom>
          <a:noFill/>
          <a:ln w="9525">
            <a:noFill/>
          </a:ln>
        </p:spPr>
        <p:txBody>
          <a:bodyPr lIns="91262" tIns="45631" rIns="91262" bIns="45631" anchor="t"/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zh-CN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2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338" name="Title 13"/>
          <p:cNvSpPr txBox="1"/>
          <p:nvPr/>
        </p:nvSpPr>
        <p:spPr>
          <a:xfrm>
            <a:off x="7235825" y="2476500"/>
            <a:ext cx="1876425" cy="412750"/>
          </a:xfrm>
          <a:prstGeom prst="rect">
            <a:avLst/>
          </a:prstGeom>
          <a:noFill/>
          <a:ln w="9525">
            <a:noFill/>
          </a:ln>
        </p:spPr>
        <p:txBody>
          <a:bodyPr lIns="91262" tIns="45631" rIns="91262" bIns="45631" anchor="ctr"/>
          <a:p>
            <a:r>
              <a:rPr lang="zh-CN" altLang="en-US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en-US" altLang="x-none" sz="16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7" name="Straight Connector 83"/>
          <p:cNvCxnSpPr>
            <a:stCxn id="72" idx="4"/>
            <a:endCxn id="73" idx="0"/>
          </p:cNvCxnSpPr>
          <p:nvPr/>
        </p:nvCxnSpPr>
        <p:spPr>
          <a:xfrm>
            <a:off x="7119938" y="3759200"/>
            <a:ext cx="0" cy="7175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40" name="Content Placeholder 2"/>
          <p:cNvSpPr txBox="1"/>
          <p:nvPr/>
        </p:nvSpPr>
        <p:spPr>
          <a:xfrm>
            <a:off x="7235825" y="3760788"/>
            <a:ext cx="2803525" cy="227012"/>
          </a:xfrm>
          <a:prstGeom prst="rect">
            <a:avLst/>
          </a:prstGeom>
          <a:noFill/>
          <a:ln w="9525">
            <a:noFill/>
          </a:ln>
        </p:spPr>
        <p:txBody>
          <a:bodyPr lIns="91262" tIns="45631" rIns="91262" bIns="45631" anchor="t"/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zh-CN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2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341" name="Title 13"/>
          <p:cNvSpPr txBox="1"/>
          <p:nvPr/>
        </p:nvSpPr>
        <p:spPr>
          <a:xfrm>
            <a:off x="7235825" y="3436938"/>
            <a:ext cx="1876425" cy="412750"/>
          </a:xfrm>
          <a:prstGeom prst="rect">
            <a:avLst/>
          </a:prstGeom>
          <a:noFill/>
          <a:ln w="9525">
            <a:noFill/>
          </a:ln>
        </p:spPr>
        <p:txBody>
          <a:bodyPr lIns="91262" tIns="45631" rIns="91262" bIns="45631" anchor="ctr"/>
          <a:p>
            <a:r>
              <a:rPr lang="zh-CN" altLang="en-US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en-US" altLang="x-none" sz="16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342" name="Content Placeholder 2"/>
          <p:cNvSpPr txBox="1"/>
          <p:nvPr/>
        </p:nvSpPr>
        <p:spPr>
          <a:xfrm>
            <a:off x="7235825" y="4724400"/>
            <a:ext cx="2803525" cy="227013"/>
          </a:xfrm>
          <a:prstGeom prst="rect">
            <a:avLst/>
          </a:prstGeom>
          <a:noFill/>
          <a:ln w="9525">
            <a:noFill/>
          </a:ln>
        </p:spPr>
        <p:txBody>
          <a:bodyPr lIns="91262" tIns="45631" rIns="91262" bIns="45631" anchor="t"/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zh-CN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2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343" name="Title 13"/>
          <p:cNvSpPr txBox="1"/>
          <p:nvPr/>
        </p:nvSpPr>
        <p:spPr>
          <a:xfrm>
            <a:off x="7235825" y="4400550"/>
            <a:ext cx="1876425" cy="412750"/>
          </a:xfrm>
          <a:prstGeom prst="rect">
            <a:avLst/>
          </a:prstGeom>
          <a:noFill/>
          <a:ln w="9525">
            <a:noFill/>
          </a:ln>
        </p:spPr>
        <p:txBody>
          <a:bodyPr lIns="91262" tIns="45631" rIns="91262" bIns="45631" anchor="ctr"/>
          <a:p>
            <a:r>
              <a:rPr lang="zh-CN" altLang="en-US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en-US" altLang="x-none" sz="16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344" name="Content Placeholder 2"/>
          <p:cNvSpPr txBox="1"/>
          <p:nvPr/>
        </p:nvSpPr>
        <p:spPr>
          <a:xfrm>
            <a:off x="7235825" y="5684838"/>
            <a:ext cx="2803525" cy="273050"/>
          </a:xfrm>
          <a:prstGeom prst="rect">
            <a:avLst/>
          </a:prstGeom>
          <a:noFill/>
          <a:ln w="9525">
            <a:noFill/>
          </a:ln>
        </p:spPr>
        <p:txBody>
          <a:bodyPr lIns="91262" tIns="45631" rIns="91262" bIns="45631" anchor="t"/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zh-CN" altLang="zh-CN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2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345" name="Title 13"/>
          <p:cNvSpPr txBox="1"/>
          <p:nvPr/>
        </p:nvSpPr>
        <p:spPr>
          <a:xfrm>
            <a:off x="7235825" y="5360988"/>
            <a:ext cx="1876425" cy="412750"/>
          </a:xfrm>
          <a:prstGeom prst="rect">
            <a:avLst/>
          </a:prstGeom>
          <a:noFill/>
          <a:ln w="9525">
            <a:noFill/>
          </a:ln>
        </p:spPr>
        <p:txBody>
          <a:bodyPr lIns="91262" tIns="45631" rIns="91262" bIns="45631" anchor="ctr"/>
          <a:p>
            <a:r>
              <a:rPr lang="zh-CN" altLang="en-US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en-US" altLang="x-none" sz="16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346" name="文本框 93"/>
          <p:cNvSpPr txBox="1"/>
          <p:nvPr/>
        </p:nvSpPr>
        <p:spPr>
          <a:xfrm>
            <a:off x="3887788" y="3459163"/>
            <a:ext cx="865187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89" name="组合 7"/>
          <p:cNvGrpSpPr/>
          <p:nvPr/>
        </p:nvGrpSpPr>
        <p:grpSpPr>
          <a:xfrm>
            <a:off x="1524000" y="431800"/>
            <a:ext cx="9144000" cy="495300"/>
            <a:chOff x="1" y="321273"/>
            <a:chExt cx="9144000" cy="494273"/>
          </a:xfrm>
        </p:grpSpPr>
        <p:sp>
          <p:nvSpPr>
            <p:cNvPr id="5" name="矩形 4"/>
            <p:cNvSpPr/>
            <p:nvPr/>
          </p:nvSpPr>
          <p:spPr>
            <a:xfrm flipV="1">
              <a:off x="1" y="321273"/>
              <a:ext cx="9144000" cy="45719"/>
            </a:xfrm>
            <a:prstGeom prst="rect">
              <a:avLst/>
            </a:prstGeom>
            <a:solidFill>
              <a:srgbClr val="23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" y="321275"/>
              <a:ext cx="2298356" cy="494271"/>
            </a:xfrm>
            <a:custGeom>
              <a:avLst/>
              <a:gdLst>
                <a:gd name="connsiteX0" fmla="*/ 0 w 1940011"/>
                <a:gd name="connsiteY0" fmla="*/ 0 h 654908"/>
                <a:gd name="connsiteX1" fmla="*/ 1940011 w 1940011"/>
                <a:gd name="connsiteY1" fmla="*/ 0 h 654908"/>
                <a:gd name="connsiteX2" fmla="*/ 1940011 w 1940011"/>
                <a:gd name="connsiteY2" fmla="*/ 654908 h 654908"/>
                <a:gd name="connsiteX3" fmla="*/ 0 w 1940011"/>
                <a:gd name="connsiteY3" fmla="*/ 654908 h 654908"/>
                <a:gd name="connsiteX4" fmla="*/ 0 w 1940011"/>
                <a:gd name="connsiteY4" fmla="*/ 0 h 654908"/>
                <a:gd name="connsiteX0-1" fmla="*/ 0 w 2446638"/>
                <a:gd name="connsiteY0-2" fmla="*/ 0 h 654908"/>
                <a:gd name="connsiteX1-3" fmla="*/ 2446638 w 2446638"/>
                <a:gd name="connsiteY1-4" fmla="*/ 0 h 654908"/>
                <a:gd name="connsiteX2-5" fmla="*/ 1940011 w 2446638"/>
                <a:gd name="connsiteY2-6" fmla="*/ 654908 h 654908"/>
                <a:gd name="connsiteX3-7" fmla="*/ 0 w 2446638"/>
                <a:gd name="connsiteY3-8" fmla="*/ 654908 h 654908"/>
                <a:gd name="connsiteX4-9" fmla="*/ 0 w 2446638"/>
                <a:gd name="connsiteY4-10" fmla="*/ 0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46638" h="654908">
                  <a:moveTo>
                    <a:pt x="0" y="0"/>
                  </a:moveTo>
                  <a:lnTo>
                    <a:pt x="2446638" y="0"/>
                  </a:lnTo>
                  <a:lnTo>
                    <a:pt x="1940011" y="654908"/>
                  </a:lnTo>
                  <a:lnTo>
                    <a:pt x="0" y="65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4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Freeform 105"/>
          <p:cNvSpPr>
            <a:spLocks noEditPoints="1"/>
          </p:cNvSpPr>
          <p:nvPr/>
        </p:nvSpPr>
        <p:spPr bwMode="auto">
          <a:xfrm>
            <a:off x="1630363" y="528638"/>
            <a:ext cx="320675" cy="301625"/>
          </a:xfrm>
          <a:custGeom>
            <a:avLst/>
            <a:gdLst>
              <a:gd name="T0" fmla="*/ 68 w 80"/>
              <a:gd name="T1" fmla="*/ 9 h 76"/>
              <a:gd name="T2" fmla="*/ 45 w 80"/>
              <a:gd name="T3" fmla="*/ 0 h 76"/>
              <a:gd name="T4" fmla="*/ 22 w 80"/>
              <a:gd name="T5" fmla="*/ 9 h 76"/>
              <a:gd name="T6" fmla="*/ 13 w 80"/>
              <a:gd name="T7" fmla="*/ 32 h 76"/>
              <a:gd name="T8" fmla="*/ 16 w 80"/>
              <a:gd name="T9" fmla="*/ 47 h 76"/>
              <a:gd name="T10" fmla="*/ 16 w 80"/>
              <a:gd name="T11" fmla="*/ 47 h 76"/>
              <a:gd name="T12" fmla="*/ 4 w 80"/>
              <a:gd name="T13" fmla="*/ 59 h 76"/>
              <a:gd name="T14" fmla="*/ 4 w 80"/>
              <a:gd name="T15" fmla="*/ 73 h 76"/>
              <a:gd name="T16" fmla="*/ 11 w 80"/>
              <a:gd name="T17" fmla="*/ 76 h 76"/>
              <a:gd name="T18" fmla="*/ 18 w 80"/>
              <a:gd name="T19" fmla="*/ 73 h 76"/>
              <a:gd name="T20" fmla="*/ 30 w 80"/>
              <a:gd name="T21" fmla="*/ 61 h 76"/>
              <a:gd name="T22" fmla="*/ 30 w 80"/>
              <a:gd name="T23" fmla="*/ 61 h 76"/>
              <a:gd name="T24" fmla="*/ 45 w 80"/>
              <a:gd name="T25" fmla="*/ 64 h 76"/>
              <a:gd name="T26" fmla="*/ 68 w 80"/>
              <a:gd name="T27" fmla="*/ 55 h 76"/>
              <a:gd name="T28" fmla="*/ 68 w 80"/>
              <a:gd name="T29" fmla="*/ 9 h 76"/>
              <a:gd name="T30" fmla="*/ 59 w 80"/>
              <a:gd name="T31" fmla="*/ 46 h 76"/>
              <a:gd name="T32" fmla="*/ 45 w 80"/>
              <a:gd name="T33" fmla="*/ 52 h 76"/>
              <a:gd name="T34" fmla="*/ 30 w 80"/>
              <a:gd name="T35" fmla="*/ 46 h 76"/>
              <a:gd name="T36" fmla="*/ 24 w 80"/>
              <a:gd name="T37" fmla="*/ 32 h 76"/>
              <a:gd name="T38" fmla="*/ 30 w 80"/>
              <a:gd name="T39" fmla="*/ 18 h 76"/>
              <a:gd name="T40" fmla="*/ 45 w 80"/>
              <a:gd name="T41" fmla="*/ 12 h 76"/>
              <a:gd name="T42" fmla="*/ 59 w 80"/>
              <a:gd name="T43" fmla="*/ 18 h 76"/>
              <a:gd name="T44" fmla="*/ 59 w 80"/>
              <a:gd name="T45" fmla="*/ 4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6">
                <a:moveTo>
                  <a:pt x="68" y="9"/>
                </a:moveTo>
                <a:cubicBezTo>
                  <a:pt x="62" y="3"/>
                  <a:pt x="53" y="0"/>
                  <a:pt x="45" y="0"/>
                </a:cubicBezTo>
                <a:cubicBezTo>
                  <a:pt x="36" y="0"/>
                  <a:pt x="28" y="3"/>
                  <a:pt x="22" y="9"/>
                </a:cubicBezTo>
                <a:cubicBezTo>
                  <a:pt x="16" y="15"/>
                  <a:pt x="13" y="23"/>
                  <a:pt x="13" y="32"/>
                </a:cubicBezTo>
                <a:cubicBezTo>
                  <a:pt x="13" y="37"/>
                  <a:pt x="14" y="42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0" y="69"/>
                  <a:pt x="4" y="73"/>
                </a:cubicBezTo>
                <a:cubicBezTo>
                  <a:pt x="6" y="75"/>
                  <a:pt x="8" y="76"/>
                  <a:pt x="11" y="76"/>
                </a:cubicBezTo>
                <a:cubicBezTo>
                  <a:pt x="13" y="76"/>
                  <a:pt x="16" y="75"/>
                  <a:pt x="18" y="7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5" y="63"/>
                  <a:pt x="40" y="64"/>
                  <a:pt x="45" y="64"/>
                </a:cubicBezTo>
                <a:cubicBezTo>
                  <a:pt x="53" y="64"/>
                  <a:pt x="62" y="61"/>
                  <a:pt x="68" y="55"/>
                </a:cubicBezTo>
                <a:cubicBezTo>
                  <a:pt x="80" y="42"/>
                  <a:pt x="80" y="22"/>
                  <a:pt x="68" y="9"/>
                </a:cubicBezTo>
                <a:close/>
                <a:moveTo>
                  <a:pt x="59" y="46"/>
                </a:moveTo>
                <a:cubicBezTo>
                  <a:pt x="55" y="50"/>
                  <a:pt x="50" y="52"/>
                  <a:pt x="45" y="52"/>
                </a:cubicBezTo>
                <a:cubicBezTo>
                  <a:pt x="39" y="52"/>
                  <a:pt x="34" y="50"/>
                  <a:pt x="30" y="46"/>
                </a:cubicBezTo>
                <a:cubicBezTo>
                  <a:pt x="27" y="43"/>
                  <a:pt x="24" y="37"/>
                  <a:pt x="24" y="32"/>
                </a:cubicBezTo>
                <a:cubicBezTo>
                  <a:pt x="24" y="27"/>
                  <a:pt x="27" y="21"/>
                  <a:pt x="30" y="18"/>
                </a:cubicBezTo>
                <a:cubicBezTo>
                  <a:pt x="34" y="14"/>
                  <a:pt x="39" y="12"/>
                  <a:pt x="45" y="12"/>
                </a:cubicBezTo>
                <a:cubicBezTo>
                  <a:pt x="50" y="12"/>
                  <a:pt x="55" y="14"/>
                  <a:pt x="59" y="18"/>
                </a:cubicBezTo>
                <a:cubicBezTo>
                  <a:pt x="67" y="26"/>
                  <a:pt x="67" y="38"/>
                  <a:pt x="59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293" name="文本框 6"/>
          <p:cNvSpPr txBox="1"/>
          <p:nvPr/>
        </p:nvSpPr>
        <p:spPr>
          <a:xfrm>
            <a:off x="2055813" y="515938"/>
            <a:ext cx="12350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294" name="组合 18"/>
          <p:cNvGrpSpPr/>
          <p:nvPr/>
        </p:nvGrpSpPr>
        <p:grpSpPr>
          <a:xfrm>
            <a:off x="2089150" y="1952625"/>
            <a:ext cx="4078288" cy="3271838"/>
            <a:chOff x="927421" y="1425206"/>
            <a:chExt cx="5438207" cy="4362136"/>
          </a:xfrm>
        </p:grpSpPr>
        <p:pic>
          <p:nvPicPr>
            <p:cNvPr id="12295" name="图片 1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7422" y="1425206"/>
              <a:ext cx="5438206" cy="3042623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2296" name="组合 20"/>
            <p:cNvGrpSpPr/>
            <p:nvPr/>
          </p:nvGrpSpPr>
          <p:grpSpPr>
            <a:xfrm>
              <a:off x="927421" y="4537276"/>
              <a:ext cx="5438207" cy="1250066"/>
              <a:chOff x="927421" y="4537276"/>
              <a:chExt cx="5438207" cy="1250066"/>
            </a:xfrm>
          </p:grpSpPr>
          <p:grpSp>
            <p:nvGrpSpPr>
              <p:cNvPr id="12297" name="组合 21"/>
              <p:cNvGrpSpPr/>
              <p:nvPr/>
            </p:nvGrpSpPr>
            <p:grpSpPr>
              <a:xfrm>
                <a:off x="927421" y="4537276"/>
                <a:ext cx="5438207" cy="1250066"/>
                <a:chOff x="846398" y="4502552"/>
                <a:chExt cx="5672577" cy="1250066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846398" y="4502552"/>
                  <a:ext cx="2799546" cy="1250066"/>
                </a:xfrm>
                <a:prstGeom prst="rect">
                  <a:avLst/>
                </a:prstGeom>
                <a:solidFill>
                  <a:srgbClr val="1B36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3730460" y="4502552"/>
                  <a:ext cx="2788515" cy="1250066"/>
                </a:xfrm>
                <a:prstGeom prst="rect">
                  <a:avLst/>
                </a:prstGeom>
                <a:solidFill>
                  <a:srgbClr val="2553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" name="Freeform 93"/>
              <p:cNvSpPr>
                <a:spLocks noEditPoints="1"/>
              </p:cNvSpPr>
              <p:nvPr/>
            </p:nvSpPr>
            <p:spPr bwMode="auto">
              <a:xfrm>
                <a:off x="2009775" y="4785930"/>
                <a:ext cx="525080" cy="705847"/>
              </a:xfrm>
              <a:custGeom>
                <a:avLst/>
                <a:gdLst>
                  <a:gd name="T0" fmla="*/ 188 w 216"/>
                  <a:gd name="T1" fmla="*/ 126 h 288"/>
                  <a:gd name="T2" fmla="*/ 188 w 216"/>
                  <a:gd name="T3" fmla="*/ 79 h 288"/>
                  <a:gd name="T4" fmla="*/ 109 w 216"/>
                  <a:gd name="T5" fmla="*/ 0 h 288"/>
                  <a:gd name="T6" fmla="*/ 108 w 216"/>
                  <a:gd name="T7" fmla="*/ 0 h 288"/>
                  <a:gd name="T8" fmla="*/ 106 w 216"/>
                  <a:gd name="T9" fmla="*/ 0 h 288"/>
                  <a:gd name="T10" fmla="*/ 28 w 216"/>
                  <a:gd name="T11" fmla="*/ 79 h 288"/>
                  <a:gd name="T12" fmla="*/ 28 w 216"/>
                  <a:gd name="T13" fmla="*/ 126 h 288"/>
                  <a:gd name="T14" fmla="*/ 0 w 216"/>
                  <a:gd name="T15" fmla="*/ 126 h 288"/>
                  <a:gd name="T16" fmla="*/ 0 w 216"/>
                  <a:gd name="T17" fmla="*/ 288 h 288"/>
                  <a:gd name="T18" fmla="*/ 216 w 216"/>
                  <a:gd name="T19" fmla="*/ 288 h 288"/>
                  <a:gd name="T20" fmla="*/ 216 w 216"/>
                  <a:gd name="T21" fmla="*/ 126 h 288"/>
                  <a:gd name="T22" fmla="*/ 188 w 216"/>
                  <a:gd name="T23" fmla="*/ 126 h 288"/>
                  <a:gd name="T24" fmla="*/ 133 w 216"/>
                  <a:gd name="T25" fmla="*/ 259 h 288"/>
                  <a:gd name="T26" fmla="*/ 84 w 216"/>
                  <a:gd name="T27" fmla="*/ 259 h 288"/>
                  <a:gd name="T28" fmla="*/ 96 w 216"/>
                  <a:gd name="T29" fmla="*/ 206 h 288"/>
                  <a:gd name="T30" fmla="*/ 84 w 216"/>
                  <a:gd name="T31" fmla="*/ 185 h 288"/>
                  <a:gd name="T32" fmla="*/ 108 w 216"/>
                  <a:gd name="T33" fmla="*/ 161 h 288"/>
                  <a:gd name="T34" fmla="*/ 133 w 216"/>
                  <a:gd name="T35" fmla="*/ 185 h 288"/>
                  <a:gd name="T36" fmla="*/ 120 w 216"/>
                  <a:gd name="T37" fmla="*/ 206 h 288"/>
                  <a:gd name="T38" fmla="*/ 133 w 216"/>
                  <a:gd name="T39" fmla="*/ 259 h 288"/>
                  <a:gd name="T40" fmla="*/ 148 w 216"/>
                  <a:gd name="T41" fmla="*/ 126 h 288"/>
                  <a:gd name="T42" fmla="*/ 67 w 216"/>
                  <a:gd name="T43" fmla="*/ 126 h 288"/>
                  <a:gd name="T44" fmla="*/ 67 w 216"/>
                  <a:gd name="T45" fmla="*/ 79 h 288"/>
                  <a:gd name="T46" fmla="*/ 106 w 216"/>
                  <a:gd name="T47" fmla="*/ 40 h 288"/>
                  <a:gd name="T48" fmla="*/ 108 w 216"/>
                  <a:gd name="T49" fmla="*/ 40 h 288"/>
                  <a:gd name="T50" fmla="*/ 109 w 216"/>
                  <a:gd name="T51" fmla="*/ 40 h 288"/>
                  <a:gd name="T52" fmla="*/ 148 w 216"/>
                  <a:gd name="T53" fmla="*/ 79 h 288"/>
                  <a:gd name="T54" fmla="*/ 148 w 216"/>
                  <a:gd name="T55" fmla="*/ 126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88">
                    <a:moveTo>
                      <a:pt x="188" y="126"/>
                    </a:moveTo>
                    <a:cubicBezTo>
                      <a:pt x="188" y="79"/>
                      <a:pt x="188" y="79"/>
                      <a:pt x="188" y="79"/>
                    </a:cubicBezTo>
                    <a:cubicBezTo>
                      <a:pt x="188" y="36"/>
                      <a:pt x="152" y="0"/>
                      <a:pt x="109" y="0"/>
                    </a:cubicBezTo>
                    <a:cubicBezTo>
                      <a:pt x="109" y="0"/>
                      <a:pt x="108" y="0"/>
                      <a:pt x="108" y="0"/>
                    </a:cubicBezTo>
                    <a:cubicBezTo>
                      <a:pt x="107" y="0"/>
                      <a:pt x="107" y="0"/>
                      <a:pt x="106" y="0"/>
                    </a:cubicBezTo>
                    <a:cubicBezTo>
                      <a:pt x="63" y="0"/>
                      <a:pt x="28" y="36"/>
                      <a:pt x="28" y="79"/>
                    </a:cubicBezTo>
                    <a:cubicBezTo>
                      <a:pt x="28" y="126"/>
                      <a:pt x="28" y="126"/>
                      <a:pt x="28" y="126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216" y="288"/>
                      <a:pt x="216" y="288"/>
                      <a:pt x="216" y="288"/>
                    </a:cubicBezTo>
                    <a:cubicBezTo>
                      <a:pt x="216" y="126"/>
                      <a:pt x="216" y="126"/>
                      <a:pt x="216" y="126"/>
                    </a:cubicBezTo>
                    <a:lnTo>
                      <a:pt x="188" y="126"/>
                    </a:lnTo>
                    <a:close/>
                    <a:moveTo>
                      <a:pt x="133" y="259"/>
                    </a:moveTo>
                    <a:cubicBezTo>
                      <a:pt x="84" y="259"/>
                      <a:pt x="84" y="259"/>
                      <a:pt x="84" y="259"/>
                    </a:cubicBezTo>
                    <a:cubicBezTo>
                      <a:pt x="96" y="206"/>
                      <a:pt x="96" y="206"/>
                      <a:pt x="96" y="206"/>
                    </a:cubicBezTo>
                    <a:cubicBezTo>
                      <a:pt x="88" y="202"/>
                      <a:pt x="84" y="194"/>
                      <a:pt x="84" y="185"/>
                    </a:cubicBezTo>
                    <a:cubicBezTo>
                      <a:pt x="84" y="172"/>
                      <a:pt x="95" y="161"/>
                      <a:pt x="108" y="161"/>
                    </a:cubicBezTo>
                    <a:cubicBezTo>
                      <a:pt x="122" y="161"/>
                      <a:pt x="133" y="172"/>
                      <a:pt x="133" y="185"/>
                    </a:cubicBezTo>
                    <a:cubicBezTo>
                      <a:pt x="133" y="194"/>
                      <a:pt x="128" y="202"/>
                      <a:pt x="120" y="206"/>
                    </a:cubicBezTo>
                    <a:lnTo>
                      <a:pt x="133" y="259"/>
                    </a:lnTo>
                    <a:close/>
                    <a:moveTo>
                      <a:pt x="148" y="126"/>
                    </a:moveTo>
                    <a:cubicBezTo>
                      <a:pt x="67" y="126"/>
                      <a:pt x="67" y="126"/>
                      <a:pt x="67" y="126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7" y="57"/>
                      <a:pt x="85" y="40"/>
                      <a:pt x="106" y="40"/>
                    </a:cubicBezTo>
                    <a:cubicBezTo>
                      <a:pt x="107" y="40"/>
                      <a:pt x="108" y="40"/>
                      <a:pt x="108" y="40"/>
                    </a:cubicBezTo>
                    <a:cubicBezTo>
                      <a:pt x="108" y="40"/>
                      <a:pt x="109" y="40"/>
                      <a:pt x="109" y="40"/>
                    </a:cubicBezTo>
                    <a:cubicBezTo>
                      <a:pt x="131" y="40"/>
                      <a:pt x="148" y="57"/>
                      <a:pt x="148" y="79"/>
                    </a:cubicBezTo>
                    <a:lnTo>
                      <a:pt x="148" y="1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301" name="文本框 23"/>
              <p:cNvSpPr txBox="1"/>
              <p:nvPr/>
            </p:nvSpPr>
            <p:spPr>
              <a:xfrm>
                <a:off x="3925209" y="4614442"/>
                <a:ext cx="2207533" cy="110651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zh-CN" altLang="zh-CN" sz="12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here,according to your need to draw the text box size</a:t>
                </a:r>
                <a:endParaRPr lang="zh-CN" altLang="zh-CN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12302" name="文本框 26"/>
          <p:cNvSpPr txBox="1"/>
          <p:nvPr/>
        </p:nvSpPr>
        <p:spPr>
          <a:xfrm>
            <a:off x="6526213" y="2389188"/>
            <a:ext cx="3462337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</a:t>
            </a:r>
            <a:endParaRPr lang="zh-CN" altLang="zh-CN" sz="12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303" name="文本框 27"/>
          <p:cNvSpPr txBox="1"/>
          <p:nvPr/>
        </p:nvSpPr>
        <p:spPr>
          <a:xfrm>
            <a:off x="6526213" y="1903413"/>
            <a:ext cx="2141537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304" name="组合 28"/>
          <p:cNvGrpSpPr/>
          <p:nvPr/>
        </p:nvGrpSpPr>
        <p:grpSpPr>
          <a:xfrm>
            <a:off x="6473825" y="3875088"/>
            <a:ext cx="4019550" cy="1323965"/>
            <a:chOff x="7028781" y="3978505"/>
            <a:chExt cx="5358896" cy="1763720"/>
          </a:xfrm>
        </p:grpSpPr>
        <p:grpSp>
          <p:nvGrpSpPr>
            <p:cNvPr id="12305" name="组合 29"/>
            <p:cNvGrpSpPr/>
            <p:nvPr/>
          </p:nvGrpSpPr>
          <p:grpSpPr>
            <a:xfrm>
              <a:off x="7028781" y="3978505"/>
              <a:ext cx="784130" cy="784130"/>
              <a:chOff x="7028781" y="3978505"/>
              <a:chExt cx="784130" cy="784130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7028781" y="3978505"/>
                <a:ext cx="784130" cy="784130"/>
              </a:xfrm>
              <a:prstGeom prst="ellipse">
                <a:avLst/>
              </a:prstGeom>
              <a:solidFill>
                <a:srgbClr val="4F79BD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4" name="Freeform 216"/>
              <p:cNvSpPr>
                <a:spLocks noEditPoints="1"/>
              </p:cNvSpPr>
              <p:nvPr/>
            </p:nvSpPr>
            <p:spPr bwMode="auto">
              <a:xfrm>
                <a:off x="7199103" y="4201929"/>
                <a:ext cx="443486" cy="323772"/>
              </a:xfrm>
              <a:custGeom>
                <a:avLst/>
                <a:gdLst>
                  <a:gd name="T0" fmla="*/ 278 w 288"/>
                  <a:gd name="T1" fmla="*/ 24 h 210"/>
                  <a:gd name="T2" fmla="*/ 128 w 288"/>
                  <a:gd name="T3" fmla="*/ 24 h 210"/>
                  <a:gd name="T4" fmla="*/ 128 w 288"/>
                  <a:gd name="T5" fmla="*/ 24 h 210"/>
                  <a:gd name="T6" fmla="*/ 118 w 288"/>
                  <a:gd name="T7" fmla="*/ 8 h 210"/>
                  <a:gd name="T8" fmla="*/ 104 w 288"/>
                  <a:gd name="T9" fmla="*/ 0 h 210"/>
                  <a:gd name="T10" fmla="*/ 61 w 288"/>
                  <a:gd name="T11" fmla="*/ 0 h 210"/>
                  <a:gd name="T12" fmla="*/ 47 w 288"/>
                  <a:gd name="T13" fmla="*/ 8 h 210"/>
                  <a:gd name="T14" fmla="*/ 37 w 288"/>
                  <a:gd name="T15" fmla="*/ 24 h 210"/>
                  <a:gd name="T16" fmla="*/ 37 w 288"/>
                  <a:gd name="T17" fmla="*/ 24 h 210"/>
                  <a:gd name="T18" fmla="*/ 10 w 288"/>
                  <a:gd name="T19" fmla="*/ 24 h 210"/>
                  <a:gd name="T20" fmla="*/ 0 w 288"/>
                  <a:gd name="T21" fmla="*/ 34 h 210"/>
                  <a:gd name="T22" fmla="*/ 0 w 288"/>
                  <a:gd name="T23" fmla="*/ 200 h 210"/>
                  <a:gd name="T24" fmla="*/ 10 w 288"/>
                  <a:gd name="T25" fmla="*/ 210 h 210"/>
                  <a:gd name="T26" fmla="*/ 278 w 288"/>
                  <a:gd name="T27" fmla="*/ 210 h 210"/>
                  <a:gd name="T28" fmla="*/ 288 w 288"/>
                  <a:gd name="T29" fmla="*/ 200 h 210"/>
                  <a:gd name="T30" fmla="*/ 288 w 288"/>
                  <a:gd name="T31" fmla="*/ 34 h 210"/>
                  <a:gd name="T32" fmla="*/ 278 w 288"/>
                  <a:gd name="T33" fmla="*/ 24 h 210"/>
                  <a:gd name="T34" fmla="*/ 42 w 288"/>
                  <a:gd name="T35" fmla="*/ 194 h 210"/>
                  <a:gd name="T36" fmla="*/ 8 w 288"/>
                  <a:gd name="T37" fmla="*/ 194 h 210"/>
                  <a:gd name="T38" fmla="*/ 8 w 288"/>
                  <a:gd name="T39" fmla="*/ 41 h 210"/>
                  <a:gd name="T40" fmla="*/ 42 w 288"/>
                  <a:gd name="T41" fmla="*/ 41 h 210"/>
                  <a:gd name="T42" fmla="*/ 42 w 288"/>
                  <a:gd name="T43" fmla="*/ 194 h 210"/>
                  <a:gd name="T44" fmla="*/ 144 w 288"/>
                  <a:gd name="T45" fmla="*/ 179 h 210"/>
                  <a:gd name="T46" fmla="*/ 82 w 288"/>
                  <a:gd name="T47" fmla="*/ 117 h 210"/>
                  <a:gd name="T48" fmla="*/ 144 w 288"/>
                  <a:gd name="T49" fmla="*/ 56 h 210"/>
                  <a:gd name="T50" fmla="*/ 205 w 288"/>
                  <a:gd name="T51" fmla="*/ 117 h 210"/>
                  <a:gd name="T52" fmla="*/ 144 w 288"/>
                  <a:gd name="T53" fmla="*/ 179 h 210"/>
                  <a:gd name="T54" fmla="*/ 261 w 288"/>
                  <a:gd name="T55" fmla="*/ 91 h 210"/>
                  <a:gd name="T56" fmla="*/ 225 w 288"/>
                  <a:gd name="T57" fmla="*/ 91 h 210"/>
                  <a:gd name="T58" fmla="*/ 225 w 288"/>
                  <a:gd name="T59" fmla="*/ 55 h 210"/>
                  <a:gd name="T60" fmla="*/ 261 w 288"/>
                  <a:gd name="T61" fmla="*/ 55 h 210"/>
                  <a:gd name="T62" fmla="*/ 261 w 288"/>
                  <a:gd name="T63" fmla="*/ 91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8" h="210">
                    <a:moveTo>
                      <a:pt x="278" y="24"/>
                    </a:moveTo>
                    <a:cubicBezTo>
                      <a:pt x="128" y="24"/>
                      <a:pt x="128" y="24"/>
                      <a:pt x="128" y="24"/>
                    </a:cubicBezTo>
                    <a:cubicBezTo>
                      <a:pt x="128" y="24"/>
                      <a:pt x="128" y="24"/>
                      <a:pt x="128" y="24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16" y="4"/>
                      <a:pt x="109" y="0"/>
                      <a:pt x="10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56" y="0"/>
                      <a:pt x="49" y="4"/>
                      <a:pt x="47" y="8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5" y="24"/>
                      <a:pt x="0" y="28"/>
                      <a:pt x="0" y="34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0" y="206"/>
                      <a:pt x="5" y="210"/>
                      <a:pt x="10" y="210"/>
                    </a:cubicBezTo>
                    <a:cubicBezTo>
                      <a:pt x="278" y="210"/>
                      <a:pt x="278" y="210"/>
                      <a:pt x="278" y="210"/>
                    </a:cubicBezTo>
                    <a:cubicBezTo>
                      <a:pt x="284" y="210"/>
                      <a:pt x="288" y="206"/>
                      <a:pt x="288" y="200"/>
                    </a:cubicBezTo>
                    <a:cubicBezTo>
                      <a:pt x="288" y="34"/>
                      <a:pt x="288" y="34"/>
                      <a:pt x="288" y="34"/>
                    </a:cubicBezTo>
                    <a:cubicBezTo>
                      <a:pt x="288" y="28"/>
                      <a:pt x="284" y="24"/>
                      <a:pt x="278" y="24"/>
                    </a:cubicBezTo>
                    <a:close/>
                    <a:moveTo>
                      <a:pt x="42" y="194"/>
                    </a:moveTo>
                    <a:cubicBezTo>
                      <a:pt x="8" y="194"/>
                      <a:pt x="8" y="194"/>
                      <a:pt x="8" y="194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2" y="41"/>
                      <a:pt x="42" y="41"/>
                      <a:pt x="42" y="41"/>
                    </a:cubicBezTo>
                    <a:lnTo>
                      <a:pt x="42" y="194"/>
                    </a:lnTo>
                    <a:close/>
                    <a:moveTo>
                      <a:pt x="144" y="179"/>
                    </a:moveTo>
                    <a:cubicBezTo>
                      <a:pt x="110" y="179"/>
                      <a:pt x="82" y="151"/>
                      <a:pt x="82" y="117"/>
                    </a:cubicBezTo>
                    <a:cubicBezTo>
                      <a:pt x="82" y="83"/>
                      <a:pt x="110" y="56"/>
                      <a:pt x="144" y="56"/>
                    </a:cubicBezTo>
                    <a:cubicBezTo>
                      <a:pt x="178" y="56"/>
                      <a:pt x="205" y="83"/>
                      <a:pt x="205" y="117"/>
                    </a:cubicBezTo>
                    <a:cubicBezTo>
                      <a:pt x="205" y="151"/>
                      <a:pt x="178" y="179"/>
                      <a:pt x="144" y="179"/>
                    </a:cubicBezTo>
                    <a:close/>
                    <a:moveTo>
                      <a:pt x="261" y="91"/>
                    </a:moveTo>
                    <a:cubicBezTo>
                      <a:pt x="225" y="91"/>
                      <a:pt x="225" y="91"/>
                      <a:pt x="225" y="91"/>
                    </a:cubicBezTo>
                    <a:cubicBezTo>
                      <a:pt x="225" y="55"/>
                      <a:pt x="225" y="55"/>
                      <a:pt x="225" y="55"/>
                    </a:cubicBezTo>
                    <a:cubicBezTo>
                      <a:pt x="261" y="55"/>
                      <a:pt x="261" y="55"/>
                      <a:pt x="261" y="55"/>
                    </a:cubicBezTo>
                    <a:lnTo>
                      <a:pt x="261" y="9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2308" name="组合 30"/>
            <p:cNvGrpSpPr/>
            <p:nvPr/>
          </p:nvGrpSpPr>
          <p:grpSpPr>
            <a:xfrm>
              <a:off x="7028781" y="4956912"/>
              <a:ext cx="784130" cy="784130"/>
              <a:chOff x="7028781" y="4956912"/>
              <a:chExt cx="784130" cy="784130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7028781" y="4956912"/>
                <a:ext cx="784130" cy="784130"/>
              </a:xfrm>
              <a:prstGeom prst="ellipse">
                <a:avLst/>
              </a:prstGeom>
              <a:solidFill>
                <a:srgbClr val="7F7F7F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7245403" y="5158215"/>
                <a:ext cx="324441" cy="397554"/>
                <a:chOff x="4413251" y="2584450"/>
                <a:chExt cx="225425" cy="276225"/>
              </a:xfrm>
              <a:solidFill>
                <a:schemeClr val="bg1"/>
              </a:solidFill>
            </p:grpSpPr>
            <p:sp>
              <p:nvSpPr>
                <p:cNvPr id="36" name="Freeform 236"/>
                <p:cNvSpPr>
                  <a:spLocks noEditPoints="1"/>
                </p:cNvSpPr>
                <p:nvPr/>
              </p:nvSpPr>
              <p:spPr bwMode="auto">
                <a:xfrm>
                  <a:off x="4462463" y="2671763"/>
                  <a:ext cx="33338" cy="33337"/>
                </a:xfrm>
                <a:custGeom>
                  <a:avLst/>
                  <a:gdLst>
                    <a:gd name="T0" fmla="*/ 0 w 21"/>
                    <a:gd name="T1" fmla="*/ 21 h 21"/>
                    <a:gd name="T2" fmla="*/ 21 w 21"/>
                    <a:gd name="T3" fmla="*/ 21 h 21"/>
                    <a:gd name="T4" fmla="*/ 21 w 21"/>
                    <a:gd name="T5" fmla="*/ 0 h 21"/>
                    <a:gd name="T6" fmla="*/ 0 w 21"/>
                    <a:gd name="T7" fmla="*/ 0 h 21"/>
                    <a:gd name="T8" fmla="*/ 0 w 21"/>
                    <a:gd name="T9" fmla="*/ 21 h 21"/>
                    <a:gd name="T10" fmla="*/ 5 w 21"/>
                    <a:gd name="T11" fmla="*/ 5 h 21"/>
                    <a:gd name="T12" fmla="*/ 17 w 21"/>
                    <a:gd name="T13" fmla="*/ 5 h 21"/>
                    <a:gd name="T14" fmla="*/ 17 w 21"/>
                    <a:gd name="T15" fmla="*/ 17 h 21"/>
                    <a:gd name="T16" fmla="*/ 5 w 21"/>
                    <a:gd name="T17" fmla="*/ 17 h 21"/>
                    <a:gd name="T18" fmla="*/ 5 w 21"/>
                    <a:gd name="T19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0" y="21"/>
                      </a:moveTo>
                      <a:lnTo>
                        <a:pt x="21" y="21"/>
                      </a:lnTo>
                      <a:lnTo>
                        <a:pt x="21" y="0"/>
                      </a:lnTo>
                      <a:lnTo>
                        <a:pt x="0" y="0"/>
                      </a:lnTo>
                      <a:lnTo>
                        <a:pt x="0" y="21"/>
                      </a:lnTo>
                      <a:close/>
                      <a:moveTo>
                        <a:pt x="5" y="5"/>
                      </a:moveTo>
                      <a:lnTo>
                        <a:pt x="17" y="5"/>
                      </a:lnTo>
                      <a:lnTo>
                        <a:pt x="17" y="17"/>
                      </a:lnTo>
                      <a:lnTo>
                        <a:pt x="5" y="17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237"/>
                <p:cNvSpPr>
                  <a:spLocks noEditPoints="1"/>
                </p:cNvSpPr>
                <p:nvPr/>
              </p:nvSpPr>
              <p:spPr bwMode="auto">
                <a:xfrm>
                  <a:off x="4462463" y="2722563"/>
                  <a:ext cx="33338" cy="33337"/>
                </a:xfrm>
                <a:custGeom>
                  <a:avLst/>
                  <a:gdLst>
                    <a:gd name="T0" fmla="*/ 0 w 21"/>
                    <a:gd name="T1" fmla="*/ 21 h 21"/>
                    <a:gd name="T2" fmla="*/ 21 w 21"/>
                    <a:gd name="T3" fmla="*/ 21 h 21"/>
                    <a:gd name="T4" fmla="*/ 21 w 21"/>
                    <a:gd name="T5" fmla="*/ 0 h 21"/>
                    <a:gd name="T6" fmla="*/ 0 w 21"/>
                    <a:gd name="T7" fmla="*/ 0 h 21"/>
                    <a:gd name="T8" fmla="*/ 0 w 21"/>
                    <a:gd name="T9" fmla="*/ 21 h 21"/>
                    <a:gd name="T10" fmla="*/ 5 w 21"/>
                    <a:gd name="T11" fmla="*/ 5 h 21"/>
                    <a:gd name="T12" fmla="*/ 17 w 21"/>
                    <a:gd name="T13" fmla="*/ 5 h 21"/>
                    <a:gd name="T14" fmla="*/ 17 w 21"/>
                    <a:gd name="T15" fmla="*/ 17 h 21"/>
                    <a:gd name="T16" fmla="*/ 5 w 21"/>
                    <a:gd name="T17" fmla="*/ 17 h 21"/>
                    <a:gd name="T18" fmla="*/ 5 w 21"/>
                    <a:gd name="T19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0" y="21"/>
                      </a:moveTo>
                      <a:lnTo>
                        <a:pt x="21" y="21"/>
                      </a:lnTo>
                      <a:lnTo>
                        <a:pt x="21" y="0"/>
                      </a:lnTo>
                      <a:lnTo>
                        <a:pt x="0" y="0"/>
                      </a:lnTo>
                      <a:lnTo>
                        <a:pt x="0" y="21"/>
                      </a:lnTo>
                      <a:close/>
                      <a:moveTo>
                        <a:pt x="5" y="5"/>
                      </a:moveTo>
                      <a:lnTo>
                        <a:pt x="17" y="5"/>
                      </a:lnTo>
                      <a:lnTo>
                        <a:pt x="17" y="17"/>
                      </a:lnTo>
                      <a:lnTo>
                        <a:pt x="5" y="17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Rectangle 238"/>
                <p:cNvSpPr>
                  <a:spLocks noChangeArrowheads="1"/>
                </p:cNvSpPr>
                <p:nvPr/>
              </p:nvSpPr>
              <p:spPr bwMode="auto">
                <a:xfrm>
                  <a:off x="4513263" y="2679700"/>
                  <a:ext cx="76200" cy="190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Rectangle 239"/>
                <p:cNvSpPr>
                  <a:spLocks noChangeArrowheads="1"/>
                </p:cNvSpPr>
                <p:nvPr/>
              </p:nvSpPr>
              <p:spPr bwMode="auto">
                <a:xfrm>
                  <a:off x="4513263" y="2730500"/>
                  <a:ext cx="76200" cy="190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240"/>
                <p:cNvSpPr>
                  <a:spLocks noEditPoints="1"/>
                </p:cNvSpPr>
                <p:nvPr/>
              </p:nvSpPr>
              <p:spPr bwMode="auto">
                <a:xfrm>
                  <a:off x="4462463" y="2773363"/>
                  <a:ext cx="33338" cy="33337"/>
                </a:xfrm>
                <a:custGeom>
                  <a:avLst/>
                  <a:gdLst>
                    <a:gd name="T0" fmla="*/ 0 w 21"/>
                    <a:gd name="T1" fmla="*/ 21 h 21"/>
                    <a:gd name="T2" fmla="*/ 21 w 21"/>
                    <a:gd name="T3" fmla="*/ 21 h 21"/>
                    <a:gd name="T4" fmla="*/ 21 w 21"/>
                    <a:gd name="T5" fmla="*/ 0 h 21"/>
                    <a:gd name="T6" fmla="*/ 0 w 21"/>
                    <a:gd name="T7" fmla="*/ 0 h 21"/>
                    <a:gd name="T8" fmla="*/ 0 w 21"/>
                    <a:gd name="T9" fmla="*/ 21 h 21"/>
                    <a:gd name="T10" fmla="*/ 5 w 21"/>
                    <a:gd name="T11" fmla="*/ 5 h 21"/>
                    <a:gd name="T12" fmla="*/ 17 w 21"/>
                    <a:gd name="T13" fmla="*/ 5 h 21"/>
                    <a:gd name="T14" fmla="*/ 17 w 21"/>
                    <a:gd name="T15" fmla="*/ 17 h 21"/>
                    <a:gd name="T16" fmla="*/ 5 w 21"/>
                    <a:gd name="T17" fmla="*/ 17 h 21"/>
                    <a:gd name="T18" fmla="*/ 5 w 21"/>
                    <a:gd name="T19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0" y="21"/>
                      </a:moveTo>
                      <a:lnTo>
                        <a:pt x="21" y="21"/>
                      </a:lnTo>
                      <a:lnTo>
                        <a:pt x="21" y="0"/>
                      </a:lnTo>
                      <a:lnTo>
                        <a:pt x="0" y="0"/>
                      </a:lnTo>
                      <a:lnTo>
                        <a:pt x="0" y="21"/>
                      </a:lnTo>
                      <a:close/>
                      <a:moveTo>
                        <a:pt x="5" y="5"/>
                      </a:moveTo>
                      <a:lnTo>
                        <a:pt x="17" y="5"/>
                      </a:lnTo>
                      <a:lnTo>
                        <a:pt x="17" y="17"/>
                      </a:lnTo>
                      <a:lnTo>
                        <a:pt x="5" y="17"/>
                      </a:ln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Rectangle 241"/>
                <p:cNvSpPr>
                  <a:spLocks noChangeArrowheads="1"/>
                </p:cNvSpPr>
                <p:nvPr/>
              </p:nvSpPr>
              <p:spPr bwMode="auto">
                <a:xfrm>
                  <a:off x="4513263" y="2781300"/>
                  <a:ext cx="76200" cy="190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242"/>
                <p:cNvSpPr>
                  <a:spLocks noEditPoints="1"/>
                </p:cNvSpPr>
                <p:nvPr/>
              </p:nvSpPr>
              <p:spPr bwMode="auto">
                <a:xfrm>
                  <a:off x="4413251" y="2584450"/>
                  <a:ext cx="225425" cy="276225"/>
                </a:xfrm>
                <a:custGeom>
                  <a:avLst/>
                  <a:gdLst>
                    <a:gd name="T0" fmla="*/ 211 w 236"/>
                    <a:gd name="T1" fmla="*/ 22 h 288"/>
                    <a:gd name="T2" fmla="*/ 196 w 236"/>
                    <a:gd name="T3" fmla="*/ 22 h 288"/>
                    <a:gd name="T4" fmla="*/ 196 w 236"/>
                    <a:gd name="T5" fmla="*/ 12 h 288"/>
                    <a:gd name="T6" fmla="*/ 184 w 236"/>
                    <a:gd name="T7" fmla="*/ 0 h 288"/>
                    <a:gd name="T8" fmla="*/ 172 w 236"/>
                    <a:gd name="T9" fmla="*/ 12 h 288"/>
                    <a:gd name="T10" fmla="*/ 172 w 236"/>
                    <a:gd name="T11" fmla="*/ 22 h 288"/>
                    <a:gd name="T12" fmla="*/ 130 w 236"/>
                    <a:gd name="T13" fmla="*/ 22 h 288"/>
                    <a:gd name="T14" fmla="*/ 130 w 236"/>
                    <a:gd name="T15" fmla="*/ 12 h 288"/>
                    <a:gd name="T16" fmla="*/ 118 w 236"/>
                    <a:gd name="T17" fmla="*/ 0 h 288"/>
                    <a:gd name="T18" fmla="*/ 106 w 236"/>
                    <a:gd name="T19" fmla="*/ 12 h 288"/>
                    <a:gd name="T20" fmla="*/ 106 w 236"/>
                    <a:gd name="T21" fmla="*/ 22 h 288"/>
                    <a:gd name="T22" fmla="*/ 65 w 236"/>
                    <a:gd name="T23" fmla="*/ 22 h 288"/>
                    <a:gd name="T24" fmla="*/ 65 w 236"/>
                    <a:gd name="T25" fmla="*/ 12 h 288"/>
                    <a:gd name="T26" fmla="*/ 52 w 236"/>
                    <a:gd name="T27" fmla="*/ 0 h 288"/>
                    <a:gd name="T28" fmla="*/ 40 w 236"/>
                    <a:gd name="T29" fmla="*/ 12 h 288"/>
                    <a:gd name="T30" fmla="*/ 40 w 236"/>
                    <a:gd name="T31" fmla="*/ 22 h 288"/>
                    <a:gd name="T32" fmla="*/ 26 w 236"/>
                    <a:gd name="T33" fmla="*/ 22 h 288"/>
                    <a:gd name="T34" fmla="*/ 0 w 236"/>
                    <a:gd name="T35" fmla="*/ 47 h 288"/>
                    <a:gd name="T36" fmla="*/ 0 w 236"/>
                    <a:gd name="T37" fmla="*/ 262 h 288"/>
                    <a:gd name="T38" fmla="*/ 26 w 236"/>
                    <a:gd name="T39" fmla="*/ 288 h 288"/>
                    <a:gd name="T40" fmla="*/ 211 w 236"/>
                    <a:gd name="T41" fmla="*/ 288 h 288"/>
                    <a:gd name="T42" fmla="*/ 236 w 236"/>
                    <a:gd name="T43" fmla="*/ 262 h 288"/>
                    <a:gd name="T44" fmla="*/ 236 w 236"/>
                    <a:gd name="T45" fmla="*/ 47 h 288"/>
                    <a:gd name="T46" fmla="*/ 211 w 236"/>
                    <a:gd name="T47" fmla="*/ 22 h 288"/>
                    <a:gd name="T48" fmla="*/ 211 w 236"/>
                    <a:gd name="T49" fmla="*/ 260 h 288"/>
                    <a:gd name="T50" fmla="*/ 26 w 236"/>
                    <a:gd name="T51" fmla="*/ 260 h 288"/>
                    <a:gd name="T52" fmla="*/ 26 w 236"/>
                    <a:gd name="T53" fmla="*/ 49 h 288"/>
                    <a:gd name="T54" fmla="*/ 40 w 236"/>
                    <a:gd name="T55" fmla="*/ 49 h 288"/>
                    <a:gd name="T56" fmla="*/ 40 w 236"/>
                    <a:gd name="T57" fmla="*/ 58 h 288"/>
                    <a:gd name="T58" fmla="*/ 52 w 236"/>
                    <a:gd name="T59" fmla="*/ 70 h 288"/>
                    <a:gd name="T60" fmla="*/ 65 w 236"/>
                    <a:gd name="T61" fmla="*/ 58 h 288"/>
                    <a:gd name="T62" fmla="*/ 65 w 236"/>
                    <a:gd name="T63" fmla="*/ 49 h 288"/>
                    <a:gd name="T64" fmla="*/ 106 w 236"/>
                    <a:gd name="T65" fmla="*/ 49 h 288"/>
                    <a:gd name="T66" fmla="*/ 106 w 236"/>
                    <a:gd name="T67" fmla="*/ 58 h 288"/>
                    <a:gd name="T68" fmla="*/ 118 w 236"/>
                    <a:gd name="T69" fmla="*/ 70 h 288"/>
                    <a:gd name="T70" fmla="*/ 130 w 236"/>
                    <a:gd name="T71" fmla="*/ 58 h 288"/>
                    <a:gd name="T72" fmla="*/ 130 w 236"/>
                    <a:gd name="T73" fmla="*/ 49 h 288"/>
                    <a:gd name="T74" fmla="*/ 172 w 236"/>
                    <a:gd name="T75" fmla="*/ 49 h 288"/>
                    <a:gd name="T76" fmla="*/ 172 w 236"/>
                    <a:gd name="T77" fmla="*/ 58 h 288"/>
                    <a:gd name="T78" fmla="*/ 184 w 236"/>
                    <a:gd name="T79" fmla="*/ 70 h 288"/>
                    <a:gd name="T80" fmla="*/ 196 w 236"/>
                    <a:gd name="T81" fmla="*/ 58 h 288"/>
                    <a:gd name="T82" fmla="*/ 196 w 236"/>
                    <a:gd name="T83" fmla="*/ 49 h 288"/>
                    <a:gd name="T84" fmla="*/ 211 w 236"/>
                    <a:gd name="T85" fmla="*/ 49 h 288"/>
                    <a:gd name="T86" fmla="*/ 211 w 236"/>
                    <a:gd name="T87" fmla="*/ 260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36" h="288">
                      <a:moveTo>
                        <a:pt x="211" y="22"/>
                      </a:moveTo>
                      <a:cubicBezTo>
                        <a:pt x="196" y="22"/>
                        <a:pt x="196" y="22"/>
                        <a:pt x="196" y="22"/>
                      </a:cubicBezTo>
                      <a:cubicBezTo>
                        <a:pt x="196" y="12"/>
                        <a:pt x="196" y="12"/>
                        <a:pt x="196" y="12"/>
                      </a:cubicBezTo>
                      <a:cubicBezTo>
                        <a:pt x="196" y="6"/>
                        <a:pt x="191" y="0"/>
                        <a:pt x="184" y="0"/>
                      </a:cubicBezTo>
                      <a:cubicBezTo>
                        <a:pt x="177" y="0"/>
                        <a:pt x="172" y="6"/>
                        <a:pt x="172" y="12"/>
                      </a:cubicBezTo>
                      <a:cubicBezTo>
                        <a:pt x="172" y="22"/>
                        <a:pt x="172" y="22"/>
                        <a:pt x="172" y="22"/>
                      </a:cubicBezTo>
                      <a:cubicBezTo>
                        <a:pt x="130" y="22"/>
                        <a:pt x="130" y="22"/>
                        <a:pt x="130" y="22"/>
                      </a:cubicBezTo>
                      <a:cubicBezTo>
                        <a:pt x="130" y="12"/>
                        <a:pt x="130" y="12"/>
                        <a:pt x="130" y="12"/>
                      </a:cubicBezTo>
                      <a:cubicBezTo>
                        <a:pt x="130" y="6"/>
                        <a:pt x="125" y="0"/>
                        <a:pt x="118" y="0"/>
                      </a:cubicBezTo>
                      <a:cubicBezTo>
                        <a:pt x="111" y="0"/>
                        <a:pt x="106" y="6"/>
                        <a:pt x="106" y="12"/>
                      </a:cubicBezTo>
                      <a:cubicBezTo>
                        <a:pt x="106" y="22"/>
                        <a:pt x="106" y="22"/>
                        <a:pt x="106" y="22"/>
                      </a:cubicBezTo>
                      <a:cubicBezTo>
                        <a:pt x="65" y="22"/>
                        <a:pt x="65" y="22"/>
                        <a:pt x="65" y="22"/>
                      </a:cubicBezTo>
                      <a:cubicBezTo>
                        <a:pt x="65" y="12"/>
                        <a:pt x="65" y="12"/>
                        <a:pt x="65" y="12"/>
                      </a:cubicBezTo>
                      <a:cubicBezTo>
                        <a:pt x="65" y="6"/>
                        <a:pt x="59" y="0"/>
                        <a:pt x="52" y="0"/>
                      </a:cubicBezTo>
                      <a:cubicBezTo>
                        <a:pt x="46" y="0"/>
                        <a:pt x="40" y="6"/>
                        <a:pt x="40" y="12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12" y="22"/>
                        <a:pt x="0" y="33"/>
                        <a:pt x="0" y="47"/>
                      </a:cubicBezTo>
                      <a:cubicBezTo>
                        <a:pt x="0" y="262"/>
                        <a:pt x="0" y="262"/>
                        <a:pt x="0" y="262"/>
                      </a:cubicBezTo>
                      <a:cubicBezTo>
                        <a:pt x="0" y="277"/>
                        <a:pt x="12" y="288"/>
                        <a:pt x="26" y="288"/>
                      </a:cubicBezTo>
                      <a:cubicBezTo>
                        <a:pt x="211" y="288"/>
                        <a:pt x="211" y="288"/>
                        <a:pt x="211" y="288"/>
                      </a:cubicBezTo>
                      <a:cubicBezTo>
                        <a:pt x="225" y="288"/>
                        <a:pt x="236" y="277"/>
                        <a:pt x="236" y="262"/>
                      </a:cubicBezTo>
                      <a:cubicBezTo>
                        <a:pt x="236" y="47"/>
                        <a:pt x="236" y="47"/>
                        <a:pt x="236" y="47"/>
                      </a:cubicBezTo>
                      <a:cubicBezTo>
                        <a:pt x="236" y="33"/>
                        <a:pt x="225" y="22"/>
                        <a:pt x="211" y="22"/>
                      </a:cubicBezTo>
                      <a:close/>
                      <a:moveTo>
                        <a:pt x="211" y="260"/>
                      </a:moveTo>
                      <a:cubicBezTo>
                        <a:pt x="26" y="260"/>
                        <a:pt x="26" y="260"/>
                        <a:pt x="26" y="260"/>
                      </a:cubicBezTo>
                      <a:cubicBezTo>
                        <a:pt x="26" y="49"/>
                        <a:pt x="26" y="49"/>
                        <a:pt x="26" y="49"/>
                      </a:cubicBezTo>
                      <a:cubicBezTo>
                        <a:pt x="40" y="49"/>
                        <a:pt x="40" y="49"/>
                        <a:pt x="40" y="49"/>
                      </a:cubicBezTo>
                      <a:cubicBezTo>
                        <a:pt x="40" y="58"/>
                        <a:pt x="40" y="58"/>
                        <a:pt x="40" y="58"/>
                      </a:cubicBezTo>
                      <a:cubicBezTo>
                        <a:pt x="40" y="65"/>
                        <a:pt x="46" y="70"/>
                        <a:pt x="52" y="70"/>
                      </a:cubicBezTo>
                      <a:cubicBezTo>
                        <a:pt x="59" y="70"/>
                        <a:pt x="65" y="65"/>
                        <a:pt x="65" y="58"/>
                      </a:cubicBezTo>
                      <a:cubicBezTo>
                        <a:pt x="65" y="49"/>
                        <a:pt x="65" y="49"/>
                        <a:pt x="65" y="49"/>
                      </a:cubicBezTo>
                      <a:cubicBezTo>
                        <a:pt x="106" y="49"/>
                        <a:pt x="106" y="49"/>
                        <a:pt x="106" y="49"/>
                      </a:cubicBezTo>
                      <a:cubicBezTo>
                        <a:pt x="106" y="58"/>
                        <a:pt x="106" y="58"/>
                        <a:pt x="106" y="58"/>
                      </a:cubicBezTo>
                      <a:cubicBezTo>
                        <a:pt x="106" y="65"/>
                        <a:pt x="111" y="70"/>
                        <a:pt x="118" y="70"/>
                      </a:cubicBezTo>
                      <a:cubicBezTo>
                        <a:pt x="125" y="70"/>
                        <a:pt x="130" y="65"/>
                        <a:pt x="130" y="58"/>
                      </a:cubicBezTo>
                      <a:cubicBezTo>
                        <a:pt x="130" y="49"/>
                        <a:pt x="130" y="49"/>
                        <a:pt x="130" y="49"/>
                      </a:cubicBezTo>
                      <a:cubicBezTo>
                        <a:pt x="172" y="49"/>
                        <a:pt x="172" y="49"/>
                        <a:pt x="172" y="49"/>
                      </a:cubicBezTo>
                      <a:cubicBezTo>
                        <a:pt x="172" y="58"/>
                        <a:pt x="172" y="58"/>
                        <a:pt x="172" y="58"/>
                      </a:cubicBezTo>
                      <a:cubicBezTo>
                        <a:pt x="172" y="65"/>
                        <a:pt x="177" y="70"/>
                        <a:pt x="184" y="70"/>
                      </a:cubicBezTo>
                      <a:cubicBezTo>
                        <a:pt x="191" y="70"/>
                        <a:pt x="196" y="65"/>
                        <a:pt x="196" y="58"/>
                      </a:cubicBezTo>
                      <a:cubicBezTo>
                        <a:pt x="196" y="49"/>
                        <a:pt x="196" y="49"/>
                        <a:pt x="196" y="49"/>
                      </a:cubicBezTo>
                      <a:cubicBezTo>
                        <a:pt x="211" y="49"/>
                        <a:pt x="211" y="49"/>
                        <a:pt x="211" y="49"/>
                      </a:cubicBezTo>
                      <a:lnTo>
                        <a:pt x="211" y="2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2311" name="矩形 31"/>
            <p:cNvSpPr/>
            <p:nvPr/>
          </p:nvSpPr>
          <p:spPr>
            <a:xfrm>
              <a:off x="7983233" y="4111769"/>
              <a:ext cx="4404444" cy="613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zh-CN" sz="12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</a:t>
              </a:r>
              <a:endParaRPr lang="zh-CN" altLang="zh-CN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12" name="矩形 32"/>
            <p:cNvSpPr/>
            <p:nvPr/>
          </p:nvSpPr>
          <p:spPr>
            <a:xfrm>
              <a:off x="7983233" y="5128937"/>
              <a:ext cx="4404444" cy="613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zh-CN" sz="12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</a:t>
              </a:r>
              <a:endParaRPr lang="zh-CN" altLang="zh-CN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313" name="组合 7"/>
          <p:cNvGrpSpPr/>
          <p:nvPr/>
        </p:nvGrpSpPr>
        <p:grpSpPr>
          <a:xfrm>
            <a:off x="1524000" y="431800"/>
            <a:ext cx="9144000" cy="495300"/>
            <a:chOff x="1" y="321273"/>
            <a:chExt cx="9144000" cy="494273"/>
          </a:xfrm>
        </p:grpSpPr>
        <p:sp>
          <p:nvSpPr>
            <p:cNvPr id="5" name="矩形 4"/>
            <p:cNvSpPr/>
            <p:nvPr/>
          </p:nvSpPr>
          <p:spPr>
            <a:xfrm flipV="1">
              <a:off x="1" y="321273"/>
              <a:ext cx="9144000" cy="45719"/>
            </a:xfrm>
            <a:prstGeom prst="rect">
              <a:avLst/>
            </a:prstGeom>
            <a:solidFill>
              <a:srgbClr val="2343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" y="321275"/>
              <a:ext cx="2298356" cy="494271"/>
            </a:xfrm>
            <a:custGeom>
              <a:avLst/>
              <a:gdLst>
                <a:gd name="connsiteX0" fmla="*/ 0 w 1940011"/>
                <a:gd name="connsiteY0" fmla="*/ 0 h 654908"/>
                <a:gd name="connsiteX1" fmla="*/ 1940011 w 1940011"/>
                <a:gd name="connsiteY1" fmla="*/ 0 h 654908"/>
                <a:gd name="connsiteX2" fmla="*/ 1940011 w 1940011"/>
                <a:gd name="connsiteY2" fmla="*/ 654908 h 654908"/>
                <a:gd name="connsiteX3" fmla="*/ 0 w 1940011"/>
                <a:gd name="connsiteY3" fmla="*/ 654908 h 654908"/>
                <a:gd name="connsiteX4" fmla="*/ 0 w 1940011"/>
                <a:gd name="connsiteY4" fmla="*/ 0 h 654908"/>
                <a:gd name="connsiteX0-1" fmla="*/ 0 w 2446638"/>
                <a:gd name="connsiteY0-2" fmla="*/ 0 h 654908"/>
                <a:gd name="connsiteX1-3" fmla="*/ 2446638 w 2446638"/>
                <a:gd name="connsiteY1-4" fmla="*/ 0 h 654908"/>
                <a:gd name="connsiteX2-5" fmla="*/ 1940011 w 2446638"/>
                <a:gd name="connsiteY2-6" fmla="*/ 654908 h 654908"/>
                <a:gd name="connsiteX3-7" fmla="*/ 0 w 2446638"/>
                <a:gd name="connsiteY3-8" fmla="*/ 654908 h 654908"/>
                <a:gd name="connsiteX4-9" fmla="*/ 0 w 2446638"/>
                <a:gd name="connsiteY4-10" fmla="*/ 0 h 6549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46638" h="654908">
                  <a:moveTo>
                    <a:pt x="0" y="0"/>
                  </a:moveTo>
                  <a:lnTo>
                    <a:pt x="2446638" y="0"/>
                  </a:lnTo>
                  <a:lnTo>
                    <a:pt x="1940011" y="654908"/>
                  </a:lnTo>
                  <a:lnTo>
                    <a:pt x="0" y="654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4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Freeform 105"/>
          <p:cNvSpPr>
            <a:spLocks noEditPoints="1"/>
          </p:cNvSpPr>
          <p:nvPr/>
        </p:nvSpPr>
        <p:spPr bwMode="auto">
          <a:xfrm>
            <a:off x="1630363" y="528638"/>
            <a:ext cx="320675" cy="301625"/>
          </a:xfrm>
          <a:custGeom>
            <a:avLst/>
            <a:gdLst>
              <a:gd name="T0" fmla="*/ 68 w 80"/>
              <a:gd name="T1" fmla="*/ 9 h 76"/>
              <a:gd name="T2" fmla="*/ 45 w 80"/>
              <a:gd name="T3" fmla="*/ 0 h 76"/>
              <a:gd name="T4" fmla="*/ 22 w 80"/>
              <a:gd name="T5" fmla="*/ 9 h 76"/>
              <a:gd name="T6" fmla="*/ 13 w 80"/>
              <a:gd name="T7" fmla="*/ 32 h 76"/>
              <a:gd name="T8" fmla="*/ 16 w 80"/>
              <a:gd name="T9" fmla="*/ 47 h 76"/>
              <a:gd name="T10" fmla="*/ 16 w 80"/>
              <a:gd name="T11" fmla="*/ 47 h 76"/>
              <a:gd name="T12" fmla="*/ 4 w 80"/>
              <a:gd name="T13" fmla="*/ 59 h 76"/>
              <a:gd name="T14" fmla="*/ 4 w 80"/>
              <a:gd name="T15" fmla="*/ 73 h 76"/>
              <a:gd name="T16" fmla="*/ 11 w 80"/>
              <a:gd name="T17" fmla="*/ 76 h 76"/>
              <a:gd name="T18" fmla="*/ 18 w 80"/>
              <a:gd name="T19" fmla="*/ 73 h 76"/>
              <a:gd name="T20" fmla="*/ 30 w 80"/>
              <a:gd name="T21" fmla="*/ 61 h 76"/>
              <a:gd name="T22" fmla="*/ 30 w 80"/>
              <a:gd name="T23" fmla="*/ 61 h 76"/>
              <a:gd name="T24" fmla="*/ 45 w 80"/>
              <a:gd name="T25" fmla="*/ 64 h 76"/>
              <a:gd name="T26" fmla="*/ 68 w 80"/>
              <a:gd name="T27" fmla="*/ 55 h 76"/>
              <a:gd name="T28" fmla="*/ 68 w 80"/>
              <a:gd name="T29" fmla="*/ 9 h 76"/>
              <a:gd name="T30" fmla="*/ 59 w 80"/>
              <a:gd name="T31" fmla="*/ 46 h 76"/>
              <a:gd name="T32" fmla="*/ 45 w 80"/>
              <a:gd name="T33" fmla="*/ 52 h 76"/>
              <a:gd name="T34" fmla="*/ 30 w 80"/>
              <a:gd name="T35" fmla="*/ 46 h 76"/>
              <a:gd name="T36" fmla="*/ 24 w 80"/>
              <a:gd name="T37" fmla="*/ 32 h 76"/>
              <a:gd name="T38" fmla="*/ 30 w 80"/>
              <a:gd name="T39" fmla="*/ 18 h 76"/>
              <a:gd name="T40" fmla="*/ 45 w 80"/>
              <a:gd name="T41" fmla="*/ 12 h 76"/>
              <a:gd name="T42" fmla="*/ 59 w 80"/>
              <a:gd name="T43" fmla="*/ 18 h 76"/>
              <a:gd name="T44" fmla="*/ 59 w 80"/>
              <a:gd name="T45" fmla="*/ 4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6">
                <a:moveTo>
                  <a:pt x="68" y="9"/>
                </a:moveTo>
                <a:cubicBezTo>
                  <a:pt x="62" y="3"/>
                  <a:pt x="53" y="0"/>
                  <a:pt x="45" y="0"/>
                </a:cubicBezTo>
                <a:cubicBezTo>
                  <a:pt x="36" y="0"/>
                  <a:pt x="28" y="3"/>
                  <a:pt x="22" y="9"/>
                </a:cubicBezTo>
                <a:cubicBezTo>
                  <a:pt x="16" y="15"/>
                  <a:pt x="13" y="23"/>
                  <a:pt x="13" y="32"/>
                </a:cubicBezTo>
                <a:cubicBezTo>
                  <a:pt x="13" y="37"/>
                  <a:pt x="14" y="42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0" y="69"/>
                  <a:pt x="4" y="73"/>
                </a:cubicBezTo>
                <a:cubicBezTo>
                  <a:pt x="6" y="75"/>
                  <a:pt x="8" y="76"/>
                  <a:pt x="11" y="76"/>
                </a:cubicBezTo>
                <a:cubicBezTo>
                  <a:pt x="13" y="76"/>
                  <a:pt x="16" y="75"/>
                  <a:pt x="18" y="7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5" y="63"/>
                  <a:pt x="40" y="64"/>
                  <a:pt x="45" y="64"/>
                </a:cubicBezTo>
                <a:cubicBezTo>
                  <a:pt x="53" y="64"/>
                  <a:pt x="62" y="61"/>
                  <a:pt x="68" y="55"/>
                </a:cubicBezTo>
                <a:cubicBezTo>
                  <a:pt x="80" y="42"/>
                  <a:pt x="80" y="22"/>
                  <a:pt x="68" y="9"/>
                </a:cubicBezTo>
                <a:close/>
                <a:moveTo>
                  <a:pt x="59" y="46"/>
                </a:moveTo>
                <a:cubicBezTo>
                  <a:pt x="55" y="50"/>
                  <a:pt x="50" y="52"/>
                  <a:pt x="45" y="52"/>
                </a:cubicBezTo>
                <a:cubicBezTo>
                  <a:pt x="39" y="52"/>
                  <a:pt x="34" y="50"/>
                  <a:pt x="30" y="46"/>
                </a:cubicBezTo>
                <a:cubicBezTo>
                  <a:pt x="27" y="43"/>
                  <a:pt x="24" y="37"/>
                  <a:pt x="24" y="32"/>
                </a:cubicBezTo>
                <a:cubicBezTo>
                  <a:pt x="24" y="27"/>
                  <a:pt x="27" y="21"/>
                  <a:pt x="30" y="18"/>
                </a:cubicBezTo>
                <a:cubicBezTo>
                  <a:pt x="34" y="14"/>
                  <a:pt x="39" y="12"/>
                  <a:pt x="45" y="12"/>
                </a:cubicBezTo>
                <a:cubicBezTo>
                  <a:pt x="50" y="12"/>
                  <a:pt x="55" y="14"/>
                  <a:pt x="59" y="18"/>
                </a:cubicBezTo>
                <a:cubicBezTo>
                  <a:pt x="67" y="26"/>
                  <a:pt x="67" y="38"/>
                  <a:pt x="59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7" name="文本框 6"/>
          <p:cNvSpPr txBox="1"/>
          <p:nvPr/>
        </p:nvSpPr>
        <p:spPr>
          <a:xfrm>
            <a:off x="2055813" y="515938"/>
            <a:ext cx="12350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5" t="2345" r="30154" b="2345"/>
          <a:stretch>
            <a:fillRect/>
          </a:stretch>
        </p:blipFill>
        <p:spPr>
          <a:xfrm>
            <a:off x="6140986" y="1857288"/>
            <a:ext cx="1981028" cy="2889791"/>
          </a:xfrm>
          <a:custGeom>
            <a:avLst/>
            <a:gdLst>
              <a:gd name="connsiteX0" fmla="*/ 0 w 2101914"/>
              <a:gd name="connsiteY0" fmla="*/ 0 h 3066130"/>
              <a:gd name="connsiteX1" fmla="*/ 2101914 w 2101914"/>
              <a:gd name="connsiteY1" fmla="*/ 0 h 3066130"/>
              <a:gd name="connsiteX2" fmla="*/ 2101914 w 2101914"/>
              <a:gd name="connsiteY2" fmla="*/ 3066130 h 3066130"/>
              <a:gd name="connsiteX3" fmla="*/ 0 w 2101914"/>
              <a:gd name="connsiteY3" fmla="*/ 3066130 h 30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1914" h="3066130">
                <a:moveTo>
                  <a:pt x="0" y="0"/>
                </a:moveTo>
                <a:lnTo>
                  <a:pt x="2101914" y="0"/>
                </a:lnTo>
                <a:lnTo>
                  <a:pt x="2101914" y="3066130"/>
                </a:lnTo>
                <a:lnTo>
                  <a:pt x="0" y="3066130"/>
                </a:lnTo>
                <a:close/>
              </a:path>
            </a:pathLst>
          </a:custGeom>
          <a:noFill/>
          <a:ln w="19050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2" t="1307" r="30627" b="3383"/>
          <a:stretch>
            <a:fillRect/>
          </a:stretch>
        </p:blipFill>
        <p:spPr>
          <a:xfrm>
            <a:off x="1998979" y="1857288"/>
            <a:ext cx="1981028" cy="2889791"/>
          </a:xfrm>
          <a:custGeom>
            <a:avLst/>
            <a:gdLst>
              <a:gd name="connsiteX0" fmla="*/ 0 w 2101914"/>
              <a:gd name="connsiteY0" fmla="*/ 0 h 3066130"/>
              <a:gd name="connsiteX1" fmla="*/ 2101914 w 2101914"/>
              <a:gd name="connsiteY1" fmla="*/ 0 h 3066130"/>
              <a:gd name="connsiteX2" fmla="*/ 2101914 w 2101914"/>
              <a:gd name="connsiteY2" fmla="*/ 3066130 h 3066130"/>
              <a:gd name="connsiteX3" fmla="*/ 0 w 2101914"/>
              <a:gd name="connsiteY3" fmla="*/ 3066130 h 30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1914" h="3066130">
                <a:moveTo>
                  <a:pt x="0" y="0"/>
                </a:moveTo>
                <a:lnTo>
                  <a:pt x="2101914" y="0"/>
                </a:lnTo>
                <a:lnTo>
                  <a:pt x="2101914" y="3066130"/>
                </a:lnTo>
                <a:lnTo>
                  <a:pt x="0" y="3066130"/>
                </a:lnTo>
                <a:close/>
              </a:path>
            </a:pathLst>
          </a:custGeom>
          <a:noFill/>
          <a:ln w="19050"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4" t="2345" r="21509" b="2345"/>
          <a:stretch>
            <a:fillRect/>
          </a:stretch>
        </p:blipFill>
        <p:spPr>
          <a:xfrm>
            <a:off x="8211988" y="1857288"/>
            <a:ext cx="1981031" cy="2889791"/>
          </a:xfrm>
          <a:custGeom>
            <a:avLst/>
            <a:gdLst>
              <a:gd name="connsiteX0" fmla="*/ 0 w 2101914"/>
              <a:gd name="connsiteY0" fmla="*/ 0 h 3066130"/>
              <a:gd name="connsiteX1" fmla="*/ 2101914 w 2101914"/>
              <a:gd name="connsiteY1" fmla="*/ 0 h 3066130"/>
              <a:gd name="connsiteX2" fmla="*/ 2101914 w 2101914"/>
              <a:gd name="connsiteY2" fmla="*/ 3066130 h 3066130"/>
              <a:gd name="connsiteX3" fmla="*/ 0 w 2101914"/>
              <a:gd name="connsiteY3" fmla="*/ 3066130 h 30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1914" h="3066130">
                <a:moveTo>
                  <a:pt x="0" y="0"/>
                </a:moveTo>
                <a:lnTo>
                  <a:pt x="2101914" y="0"/>
                </a:lnTo>
                <a:lnTo>
                  <a:pt x="2101914" y="3066130"/>
                </a:lnTo>
                <a:lnTo>
                  <a:pt x="0" y="3066130"/>
                </a:lnTo>
                <a:close/>
              </a:path>
            </a:pathLst>
          </a:custGeom>
          <a:noFill/>
          <a:ln w="19050">
            <a:noFill/>
          </a:ln>
        </p:spPr>
      </p:pic>
      <p:sp>
        <p:nvSpPr>
          <p:cNvPr id="12" name="矩形 11"/>
          <p:cNvSpPr/>
          <p:nvPr/>
        </p:nvSpPr>
        <p:spPr>
          <a:xfrm>
            <a:off x="4070350" y="1857375"/>
            <a:ext cx="1981200" cy="2889250"/>
          </a:xfrm>
          <a:prstGeom prst="rect">
            <a:avLst/>
          </a:prstGeom>
          <a:solidFill>
            <a:srgbClr val="1B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30700" y="2112963"/>
            <a:ext cx="1460500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685800"/>
            <a:r>
              <a:rPr lang="en-US" altLang="zh-CN" sz="4400" dirty="0">
                <a:solidFill>
                  <a:srgbClr val="FFFFFF"/>
                </a:solidFill>
                <a:latin typeface="HelveticaNeueLT Pro 67 MdCn"/>
                <a:ea typeface="SimSun" panose="02010600030101010101" pitchFamily="2" charset="-122"/>
              </a:rPr>
              <a:t>34%</a:t>
            </a:r>
            <a:endParaRPr lang="zh-CN" altLang="en-US" sz="4400" dirty="0">
              <a:solidFill>
                <a:srgbClr val="FFFFFF"/>
              </a:solidFill>
              <a:latin typeface="HelveticaNeueLT Pro 67 MdCn"/>
              <a:ea typeface="SimSun" panose="02010600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584700" y="2870200"/>
            <a:ext cx="950913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330700" y="2881313"/>
            <a:ext cx="16081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685800"/>
            <a:r>
              <a:rPr lang="en-US" altLang="zh-CN" dirty="0">
                <a:solidFill>
                  <a:srgbClr val="FFFFFF"/>
                </a:solidFill>
                <a:latin typeface="HelveticaNeueLT Pro 67 MdCn"/>
                <a:ea typeface="SimSun" panose="02010600030101010101" pitchFamily="2" charset="-122"/>
              </a:rPr>
              <a:t>From 2017 </a:t>
            </a:r>
            <a:endParaRPr lang="zh-CN" altLang="en-US" dirty="0">
              <a:solidFill>
                <a:srgbClr val="FFFFFF"/>
              </a:solidFill>
              <a:latin typeface="HelveticaNeueLT Pro 67 MdCn"/>
              <a:ea typeface="SimSun" panose="02010600030101010101" pitchFamily="2" charset="-122"/>
            </a:endParaRPr>
          </a:p>
        </p:txBody>
      </p:sp>
      <p:sp>
        <p:nvSpPr>
          <p:cNvPr id="13325" name="文本框 15"/>
          <p:cNvSpPr txBox="1"/>
          <p:nvPr/>
        </p:nvSpPr>
        <p:spPr>
          <a:xfrm>
            <a:off x="4387850" y="3322638"/>
            <a:ext cx="1470025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zh-CN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326" name="文本框 16"/>
          <p:cNvSpPr txBox="1"/>
          <p:nvPr/>
        </p:nvSpPr>
        <p:spPr>
          <a:xfrm>
            <a:off x="1998663" y="4857750"/>
            <a:ext cx="819467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</a:t>
            </a:r>
            <a:endParaRPr lang="zh-CN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5" presetClass="path" presetSubtype="0" accel="90000" decel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accel="90000" decel="1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3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90000" decel="1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0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bldLvl="0" animBg="1"/>
      <p:bldP spid="12" grpId="2" bldLvl="0" animBg="1"/>
      <p:bldP spid="13" grpId="0"/>
      <p:bldP spid="15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6075</Words>
  <Application>WPS Presentation</Application>
  <PresentationFormat>全屏显示(4:3)</PresentationFormat>
  <Paragraphs>399</Paragraphs>
  <Slides>32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Arial</vt:lpstr>
      <vt:lpstr>SimSun</vt:lpstr>
      <vt:lpstr>Wingdings</vt:lpstr>
      <vt:lpstr>Calibri</vt:lpstr>
      <vt:lpstr>Impact</vt:lpstr>
      <vt:lpstr>Microsoft YaHei</vt:lpstr>
      <vt:lpstr>Gulim</vt:lpstr>
      <vt:lpstr>HelveticaNeueLT Pro 67 MdCn</vt:lpstr>
      <vt:lpstr>Segoe Print</vt:lpstr>
      <vt:lpstr>Arial Unicode MS</vt:lpstr>
      <vt:lpstr>Calibri Light</vt:lpstr>
      <vt:lpstr>Gill Sans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topppt.cn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ROUSHAN SHARMA</cp:lastModifiedBy>
  <cp:revision>47</cp:revision>
  <dcterms:created xsi:type="dcterms:W3CDTF">2015-12-23T00:25:00Z</dcterms:created>
  <dcterms:modified xsi:type="dcterms:W3CDTF">2021-10-22T15:04:23Z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1033-11.2.0.10323</vt:lpwstr>
  </property>
  <property fmtid="{D5CDD505-2E9C-101B-9397-08002B2CF9AE}" pid="3" name="ICV">
    <vt:lpwstr>46D73ED7ACC34A3583EF7BEA68C73C4E</vt:lpwstr>
  </property>
</Properties>
</file>